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Corsiva"/>
      <p:regular r:id="rId24"/>
      <p:bold r:id="rId25"/>
      <p:italic r:id="rId26"/>
      <p:boldItalic r:id="rId27"/>
    </p:embeddedFont>
    <p:embeddedFont>
      <p:font typeface="Montserrat"/>
      <p:regular r:id="rId28"/>
      <p:bold r:id="rId29"/>
      <p:italic r:id="rId30"/>
      <p:boldItalic r:id="rId31"/>
    </p:embeddedFont>
    <p:embeddedFont>
      <p:font typeface="Montserrat ExtraLight"/>
      <p:regular r:id="rId32"/>
      <p:bold r:id="rId33"/>
      <p:italic r:id="rId34"/>
      <p:boldItalic r:id="rId35"/>
    </p:embeddedFont>
    <p:embeddedFont>
      <p:font typeface="Gill Sans"/>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Corsiva-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orsiva-italic.fntdata"/><Relationship Id="rId25" Type="http://schemas.openxmlformats.org/officeDocument/2006/relationships/font" Target="fonts/Corsiva-bold.fntdata"/><Relationship Id="rId28" Type="http://schemas.openxmlformats.org/officeDocument/2006/relationships/font" Target="fonts/Montserrat-regular.fntdata"/><Relationship Id="rId27" Type="http://schemas.openxmlformats.org/officeDocument/2006/relationships/font" Target="fonts/Corsiva-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5.xml"/><Relationship Id="rId33" Type="http://schemas.openxmlformats.org/officeDocument/2006/relationships/font" Target="fonts/MontserratExtraLight-bold.fntdata"/><Relationship Id="rId10" Type="http://schemas.openxmlformats.org/officeDocument/2006/relationships/slide" Target="slides/slide4.xml"/><Relationship Id="rId32" Type="http://schemas.openxmlformats.org/officeDocument/2006/relationships/font" Target="fonts/MontserratExtraLight-regular.fntdata"/><Relationship Id="rId13" Type="http://schemas.openxmlformats.org/officeDocument/2006/relationships/slide" Target="slides/slide7.xml"/><Relationship Id="rId35" Type="http://schemas.openxmlformats.org/officeDocument/2006/relationships/font" Target="fonts/MontserratExtraLight-boldItalic.fntdata"/><Relationship Id="rId12" Type="http://schemas.openxmlformats.org/officeDocument/2006/relationships/slide" Target="slides/slide6.xml"/><Relationship Id="rId34" Type="http://schemas.openxmlformats.org/officeDocument/2006/relationships/font" Target="fonts/MontserratExtraLight-italic.fntdata"/><Relationship Id="rId15" Type="http://schemas.openxmlformats.org/officeDocument/2006/relationships/slide" Target="slides/slide9.xml"/><Relationship Id="rId37" Type="http://schemas.openxmlformats.org/officeDocument/2006/relationships/font" Target="fonts/GillSans-bold.fntdata"/><Relationship Id="rId14" Type="http://schemas.openxmlformats.org/officeDocument/2006/relationships/slide" Target="slides/slide8.xml"/><Relationship Id="rId36" Type="http://schemas.openxmlformats.org/officeDocument/2006/relationships/font" Target="fonts/GillSans-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01ef8f0046_2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 name="Google Shape;147;g201ef8f0046_2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01ef8f0046_2_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4" name="Google Shape;324;g201ef8f0046_2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01ef8f0046_2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g201ef8f0046_2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01ef8f0046_2_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4" name="Google Shape;354;g201ef8f0046_2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01ef8f0046_2_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9" name="Google Shape;369;g201ef8f0046_2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01ef8f0046_2_3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 name="Google Shape;384;g201ef8f0046_2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01ef8f0046_2_3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5" name="Google Shape;405;g201ef8f0046_2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01ef8f0046_2_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8" name="Google Shape;418;g201ef8f0046_2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01ef8f0046_2_3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1" name="Google Shape;431;g201ef8f0046_2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01ef8f0046_2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 name="Google Shape;160;g201ef8f0046_2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01ef8f0046_2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6" name="Google Shape;186;g201ef8f0046_2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01ef8f0046_2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g201ef8f0046_2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01ef8f0046_2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3" name="Google Shape;233;g201ef8f0046_2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01ef8f0046_2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0" name="Google Shape;250;g201ef8f0046_2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01ef8f0046_2_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7" name="Google Shape;267;g201ef8f0046_2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01ef8f0046_2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8" name="Google Shape;288;g201ef8f0046_2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01ef8f0046_2_2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g201ef8f0046_2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4"/>
          <p:cNvSpPr txBox="1"/>
          <p:nvPr>
            <p:ph type="ctrTitle"/>
          </p:nvPr>
        </p:nvSpPr>
        <p:spPr>
          <a:xfrm>
            <a:off x="457200" y="1805375"/>
            <a:ext cx="3830100" cy="1356600"/>
          </a:xfrm>
          <a:prstGeom prst="rect">
            <a:avLst/>
          </a:prstGeom>
          <a:noFill/>
          <a:ln>
            <a:noFill/>
          </a:ln>
          <a:effectLst>
            <a:outerShdw blurRad="157163" rotWithShape="0" algn="bl" dir="8580000" dist="19050">
              <a:srgbClr val="76A5AF">
                <a:alpha val="49803"/>
              </a:srgbClr>
            </a:outerShdw>
          </a:effectLst>
        </p:spPr>
        <p:txBody>
          <a:bodyPr anchorCtr="0" anchor="ctr" bIns="91425" lIns="91425" spcFirstLastPara="1" rIns="91425" wrap="square" tIns="91425">
            <a:noAutofit/>
          </a:bodyPr>
          <a:lstStyle>
            <a:lvl1pPr lvl="0" algn="l">
              <a:spcBef>
                <a:spcPts val="0"/>
              </a:spcBef>
              <a:spcAft>
                <a:spcPts val="0"/>
              </a:spcAft>
              <a:buClr>
                <a:schemeClr val="dk1"/>
              </a:buClr>
              <a:buSzPts val="3600"/>
              <a:buFont typeface="Gill Sans"/>
              <a:buNone/>
              <a:defRPr sz="3600">
                <a:solidFill>
                  <a:schemeClr val="dk1"/>
                </a:solidFill>
              </a:defRPr>
            </a:lvl1pPr>
            <a:lvl2pPr lvl="1" algn="ctr">
              <a:spcBef>
                <a:spcPts val="0"/>
              </a:spcBef>
              <a:spcAft>
                <a:spcPts val="0"/>
              </a:spcAft>
              <a:buClr>
                <a:schemeClr val="dk1"/>
              </a:buClr>
              <a:buSzPts val="3600"/>
              <a:buFont typeface="Gill Sans"/>
              <a:buNone/>
              <a:defRPr sz="3600">
                <a:solidFill>
                  <a:schemeClr val="dk1"/>
                </a:solidFill>
              </a:defRPr>
            </a:lvl2pPr>
            <a:lvl3pPr lvl="2" algn="ctr">
              <a:spcBef>
                <a:spcPts val="0"/>
              </a:spcBef>
              <a:spcAft>
                <a:spcPts val="0"/>
              </a:spcAft>
              <a:buClr>
                <a:schemeClr val="dk1"/>
              </a:buClr>
              <a:buSzPts val="3600"/>
              <a:buFont typeface="Gill Sans"/>
              <a:buNone/>
              <a:defRPr sz="3600">
                <a:solidFill>
                  <a:schemeClr val="dk1"/>
                </a:solidFill>
              </a:defRPr>
            </a:lvl3pPr>
            <a:lvl4pPr lvl="3" algn="ctr">
              <a:spcBef>
                <a:spcPts val="0"/>
              </a:spcBef>
              <a:spcAft>
                <a:spcPts val="0"/>
              </a:spcAft>
              <a:buClr>
                <a:schemeClr val="dk1"/>
              </a:buClr>
              <a:buSzPts val="3600"/>
              <a:buFont typeface="Gill Sans"/>
              <a:buNone/>
              <a:defRPr sz="3600">
                <a:solidFill>
                  <a:schemeClr val="dk1"/>
                </a:solidFill>
              </a:defRPr>
            </a:lvl4pPr>
            <a:lvl5pPr lvl="4" algn="ctr">
              <a:spcBef>
                <a:spcPts val="0"/>
              </a:spcBef>
              <a:spcAft>
                <a:spcPts val="0"/>
              </a:spcAft>
              <a:buClr>
                <a:schemeClr val="dk1"/>
              </a:buClr>
              <a:buSzPts val="3600"/>
              <a:buFont typeface="Gill Sans"/>
              <a:buNone/>
              <a:defRPr sz="3600">
                <a:solidFill>
                  <a:schemeClr val="dk1"/>
                </a:solidFill>
              </a:defRPr>
            </a:lvl5pPr>
            <a:lvl6pPr lvl="5" algn="ctr">
              <a:spcBef>
                <a:spcPts val="0"/>
              </a:spcBef>
              <a:spcAft>
                <a:spcPts val="0"/>
              </a:spcAft>
              <a:buClr>
                <a:schemeClr val="dk1"/>
              </a:buClr>
              <a:buSzPts val="3600"/>
              <a:buFont typeface="Gill Sans"/>
              <a:buNone/>
              <a:defRPr sz="3600">
                <a:solidFill>
                  <a:schemeClr val="dk1"/>
                </a:solidFill>
              </a:defRPr>
            </a:lvl6pPr>
            <a:lvl7pPr lvl="6" algn="ctr">
              <a:spcBef>
                <a:spcPts val="0"/>
              </a:spcBef>
              <a:spcAft>
                <a:spcPts val="0"/>
              </a:spcAft>
              <a:buClr>
                <a:schemeClr val="dk1"/>
              </a:buClr>
              <a:buSzPts val="3600"/>
              <a:buFont typeface="Gill Sans"/>
              <a:buNone/>
              <a:defRPr sz="3600">
                <a:solidFill>
                  <a:schemeClr val="dk1"/>
                </a:solidFill>
              </a:defRPr>
            </a:lvl7pPr>
            <a:lvl8pPr lvl="7" algn="ctr">
              <a:spcBef>
                <a:spcPts val="0"/>
              </a:spcBef>
              <a:spcAft>
                <a:spcPts val="0"/>
              </a:spcAft>
              <a:buClr>
                <a:schemeClr val="dk1"/>
              </a:buClr>
              <a:buSzPts val="3600"/>
              <a:buFont typeface="Gill Sans"/>
              <a:buNone/>
              <a:defRPr sz="3600">
                <a:solidFill>
                  <a:schemeClr val="dk1"/>
                </a:solidFill>
              </a:defRPr>
            </a:lvl8pPr>
            <a:lvl9pPr lvl="8" algn="ctr">
              <a:spcBef>
                <a:spcPts val="0"/>
              </a:spcBef>
              <a:spcAft>
                <a:spcPts val="0"/>
              </a:spcAft>
              <a:buClr>
                <a:schemeClr val="dk1"/>
              </a:buClr>
              <a:buSzPts val="3600"/>
              <a:buFont typeface="Gill Sans"/>
              <a:buNone/>
              <a:defRPr sz="3600">
                <a:solidFill>
                  <a:schemeClr val="dk1"/>
                </a:solidFill>
              </a:defRPr>
            </a:lvl9pPr>
          </a:lstStyle>
          <a:p/>
        </p:txBody>
      </p:sp>
      <p:sp>
        <p:nvSpPr>
          <p:cNvPr id="63" name="Google Shape;63;p14"/>
          <p:cNvSpPr txBox="1"/>
          <p:nvPr>
            <p:ph idx="1" type="subTitle"/>
          </p:nvPr>
        </p:nvSpPr>
        <p:spPr>
          <a:xfrm>
            <a:off x="457200" y="4271900"/>
            <a:ext cx="3830100" cy="464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1400"/>
              <a:buFont typeface="Montserrat"/>
              <a:buNone/>
              <a:defRPr sz="1400">
                <a:solidFill>
                  <a:schemeClr val="lt2"/>
                </a:solidFill>
                <a:latin typeface="Montserrat"/>
                <a:ea typeface="Montserrat"/>
                <a:cs typeface="Montserrat"/>
                <a:sym typeface="Montserrat"/>
              </a:defRPr>
            </a:lvl1pPr>
            <a:lvl2pPr lvl="1" algn="l">
              <a:lnSpc>
                <a:spcPct val="100000"/>
              </a:lnSpc>
              <a:spcBef>
                <a:spcPts val="0"/>
              </a:spcBef>
              <a:spcAft>
                <a:spcPts val="0"/>
              </a:spcAft>
              <a:buClr>
                <a:schemeClr val="lt2"/>
              </a:buClr>
              <a:buSzPts val="1400"/>
              <a:buFont typeface="Montserrat"/>
              <a:buNone/>
              <a:defRPr>
                <a:solidFill>
                  <a:schemeClr val="lt2"/>
                </a:solidFill>
                <a:latin typeface="Montserrat"/>
                <a:ea typeface="Montserrat"/>
                <a:cs typeface="Montserrat"/>
                <a:sym typeface="Montserrat"/>
              </a:defRPr>
            </a:lvl2pPr>
            <a:lvl3pPr lvl="2" algn="l">
              <a:lnSpc>
                <a:spcPct val="100000"/>
              </a:lnSpc>
              <a:spcBef>
                <a:spcPts val="0"/>
              </a:spcBef>
              <a:spcAft>
                <a:spcPts val="0"/>
              </a:spcAft>
              <a:buClr>
                <a:schemeClr val="lt2"/>
              </a:buClr>
              <a:buSzPts val="1400"/>
              <a:buFont typeface="Montserrat"/>
              <a:buNone/>
              <a:defRPr>
                <a:solidFill>
                  <a:schemeClr val="lt2"/>
                </a:solidFill>
                <a:latin typeface="Montserrat"/>
                <a:ea typeface="Montserrat"/>
                <a:cs typeface="Montserrat"/>
                <a:sym typeface="Montserrat"/>
              </a:defRPr>
            </a:lvl3pPr>
            <a:lvl4pPr lvl="3" algn="l">
              <a:lnSpc>
                <a:spcPct val="100000"/>
              </a:lnSpc>
              <a:spcBef>
                <a:spcPts val="0"/>
              </a:spcBef>
              <a:spcAft>
                <a:spcPts val="0"/>
              </a:spcAft>
              <a:buClr>
                <a:schemeClr val="lt2"/>
              </a:buClr>
              <a:buSzPts val="1400"/>
              <a:buFont typeface="Montserrat"/>
              <a:buNone/>
              <a:defRPr>
                <a:solidFill>
                  <a:schemeClr val="lt2"/>
                </a:solidFill>
                <a:latin typeface="Montserrat"/>
                <a:ea typeface="Montserrat"/>
                <a:cs typeface="Montserrat"/>
                <a:sym typeface="Montserrat"/>
              </a:defRPr>
            </a:lvl4pPr>
            <a:lvl5pPr lvl="4" algn="l">
              <a:lnSpc>
                <a:spcPct val="100000"/>
              </a:lnSpc>
              <a:spcBef>
                <a:spcPts val="0"/>
              </a:spcBef>
              <a:spcAft>
                <a:spcPts val="0"/>
              </a:spcAft>
              <a:buClr>
                <a:schemeClr val="lt2"/>
              </a:buClr>
              <a:buSzPts val="1400"/>
              <a:buFont typeface="Montserrat"/>
              <a:buNone/>
              <a:defRPr>
                <a:solidFill>
                  <a:schemeClr val="lt2"/>
                </a:solidFill>
                <a:latin typeface="Montserrat"/>
                <a:ea typeface="Montserrat"/>
                <a:cs typeface="Montserrat"/>
                <a:sym typeface="Montserrat"/>
              </a:defRPr>
            </a:lvl5pPr>
            <a:lvl6pPr lvl="5" algn="l">
              <a:lnSpc>
                <a:spcPct val="100000"/>
              </a:lnSpc>
              <a:spcBef>
                <a:spcPts val="0"/>
              </a:spcBef>
              <a:spcAft>
                <a:spcPts val="0"/>
              </a:spcAft>
              <a:buClr>
                <a:schemeClr val="lt2"/>
              </a:buClr>
              <a:buSzPts val="1400"/>
              <a:buFont typeface="Montserrat"/>
              <a:buNone/>
              <a:defRPr>
                <a:solidFill>
                  <a:schemeClr val="lt2"/>
                </a:solidFill>
                <a:latin typeface="Montserrat"/>
                <a:ea typeface="Montserrat"/>
                <a:cs typeface="Montserrat"/>
                <a:sym typeface="Montserrat"/>
              </a:defRPr>
            </a:lvl6pPr>
            <a:lvl7pPr lvl="6" algn="l">
              <a:lnSpc>
                <a:spcPct val="100000"/>
              </a:lnSpc>
              <a:spcBef>
                <a:spcPts val="0"/>
              </a:spcBef>
              <a:spcAft>
                <a:spcPts val="0"/>
              </a:spcAft>
              <a:buClr>
                <a:schemeClr val="lt2"/>
              </a:buClr>
              <a:buSzPts val="1400"/>
              <a:buFont typeface="Montserrat"/>
              <a:buNone/>
              <a:defRPr>
                <a:solidFill>
                  <a:schemeClr val="lt2"/>
                </a:solidFill>
                <a:latin typeface="Montserrat"/>
                <a:ea typeface="Montserrat"/>
                <a:cs typeface="Montserrat"/>
                <a:sym typeface="Montserrat"/>
              </a:defRPr>
            </a:lvl7pPr>
            <a:lvl8pPr lvl="7" algn="l">
              <a:lnSpc>
                <a:spcPct val="100000"/>
              </a:lnSpc>
              <a:spcBef>
                <a:spcPts val="0"/>
              </a:spcBef>
              <a:spcAft>
                <a:spcPts val="0"/>
              </a:spcAft>
              <a:buClr>
                <a:schemeClr val="lt2"/>
              </a:buClr>
              <a:buSzPts val="1400"/>
              <a:buFont typeface="Montserrat"/>
              <a:buNone/>
              <a:defRPr>
                <a:solidFill>
                  <a:schemeClr val="lt2"/>
                </a:solidFill>
                <a:latin typeface="Montserrat"/>
                <a:ea typeface="Montserrat"/>
                <a:cs typeface="Montserrat"/>
                <a:sym typeface="Montserrat"/>
              </a:defRPr>
            </a:lvl8pPr>
            <a:lvl9pPr lvl="8" algn="l">
              <a:lnSpc>
                <a:spcPct val="100000"/>
              </a:lnSpc>
              <a:spcBef>
                <a:spcPts val="0"/>
              </a:spcBef>
              <a:spcAft>
                <a:spcPts val="0"/>
              </a:spcAft>
              <a:buClr>
                <a:schemeClr val="lt2"/>
              </a:buClr>
              <a:buSzPts val="1400"/>
              <a:buFont typeface="Montserrat"/>
              <a:buNone/>
              <a:defRPr>
                <a:solidFill>
                  <a:schemeClr val="lt2"/>
                </a:solidFill>
                <a:latin typeface="Montserrat"/>
                <a:ea typeface="Montserrat"/>
                <a:cs typeface="Montserrat"/>
                <a:sym typeface="Montserrat"/>
              </a:defRPr>
            </a:lvl9pPr>
          </a:lstStyle>
          <a:p/>
        </p:txBody>
      </p:sp>
      <p:sp>
        <p:nvSpPr>
          <p:cNvPr id="64" name="Google Shape;64;p14"/>
          <p:cNvSpPr txBox="1"/>
          <p:nvPr>
            <p:ph idx="2" type="subTitle"/>
          </p:nvPr>
        </p:nvSpPr>
        <p:spPr>
          <a:xfrm>
            <a:off x="457200" y="3191625"/>
            <a:ext cx="3830100" cy="464700"/>
          </a:xfrm>
          <a:prstGeom prst="rect">
            <a:avLst/>
          </a:prstGeom>
          <a:noFill/>
          <a:ln>
            <a:noFill/>
          </a:ln>
          <a:effectLst>
            <a:outerShdw blurRad="57150" rotWithShape="0" algn="bl" dir="8220000" dist="19050">
              <a:srgbClr val="76A5AF">
                <a:alpha val="49803"/>
              </a:srgb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SzPts val="2200"/>
              <a:buFont typeface="Montserrat ExtraLight"/>
              <a:buNone/>
              <a:defRPr sz="2200">
                <a:latin typeface="Montserrat ExtraLight"/>
                <a:ea typeface="Montserrat ExtraLight"/>
                <a:cs typeface="Montserrat ExtraLight"/>
                <a:sym typeface="Montserrat ExtraLight"/>
              </a:defRPr>
            </a:lvl1pPr>
            <a:lvl2pPr lvl="1" algn="l">
              <a:lnSpc>
                <a:spcPct val="100000"/>
              </a:lnSpc>
              <a:spcBef>
                <a:spcPts val="0"/>
              </a:spcBef>
              <a:spcAft>
                <a:spcPts val="0"/>
              </a:spcAft>
              <a:buSzPts val="2200"/>
              <a:buFont typeface="Montserrat ExtraLight"/>
              <a:buNone/>
              <a:defRPr sz="2200">
                <a:latin typeface="Montserrat ExtraLight"/>
                <a:ea typeface="Montserrat ExtraLight"/>
                <a:cs typeface="Montserrat ExtraLight"/>
                <a:sym typeface="Montserrat ExtraLight"/>
              </a:defRPr>
            </a:lvl2pPr>
            <a:lvl3pPr lvl="2" algn="l">
              <a:lnSpc>
                <a:spcPct val="100000"/>
              </a:lnSpc>
              <a:spcBef>
                <a:spcPts val="0"/>
              </a:spcBef>
              <a:spcAft>
                <a:spcPts val="0"/>
              </a:spcAft>
              <a:buSzPts val="2200"/>
              <a:buFont typeface="Montserrat ExtraLight"/>
              <a:buNone/>
              <a:defRPr sz="2200">
                <a:latin typeface="Montserrat ExtraLight"/>
                <a:ea typeface="Montserrat ExtraLight"/>
                <a:cs typeface="Montserrat ExtraLight"/>
                <a:sym typeface="Montserrat ExtraLight"/>
              </a:defRPr>
            </a:lvl3pPr>
            <a:lvl4pPr lvl="3" algn="l">
              <a:lnSpc>
                <a:spcPct val="100000"/>
              </a:lnSpc>
              <a:spcBef>
                <a:spcPts val="0"/>
              </a:spcBef>
              <a:spcAft>
                <a:spcPts val="0"/>
              </a:spcAft>
              <a:buSzPts val="2200"/>
              <a:buFont typeface="Montserrat ExtraLight"/>
              <a:buNone/>
              <a:defRPr sz="2200">
                <a:latin typeface="Montserrat ExtraLight"/>
                <a:ea typeface="Montserrat ExtraLight"/>
                <a:cs typeface="Montserrat ExtraLight"/>
                <a:sym typeface="Montserrat ExtraLight"/>
              </a:defRPr>
            </a:lvl4pPr>
            <a:lvl5pPr lvl="4" algn="l">
              <a:lnSpc>
                <a:spcPct val="100000"/>
              </a:lnSpc>
              <a:spcBef>
                <a:spcPts val="0"/>
              </a:spcBef>
              <a:spcAft>
                <a:spcPts val="0"/>
              </a:spcAft>
              <a:buSzPts val="2200"/>
              <a:buFont typeface="Montserrat ExtraLight"/>
              <a:buNone/>
              <a:defRPr sz="2200">
                <a:latin typeface="Montserrat ExtraLight"/>
                <a:ea typeface="Montserrat ExtraLight"/>
                <a:cs typeface="Montserrat ExtraLight"/>
                <a:sym typeface="Montserrat ExtraLight"/>
              </a:defRPr>
            </a:lvl5pPr>
            <a:lvl6pPr lvl="5" algn="l">
              <a:lnSpc>
                <a:spcPct val="100000"/>
              </a:lnSpc>
              <a:spcBef>
                <a:spcPts val="0"/>
              </a:spcBef>
              <a:spcAft>
                <a:spcPts val="0"/>
              </a:spcAft>
              <a:buSzPts val="2200"/>
              <a:buFont typeface="Montserrat ExtraLight"/>
              <a:buNone/>
              <a:defRPr sz="2200">
                <a:latin typeface="Montserrat ExtraLight"/>
                <a:ea typeface="Montserrat ExtraLight"/>
                <a:cs typeface="Montserrat ExtraLight"/>
                <a:sym typeface="Montserrat ExtraLight"/>
              </a:defRPr>
            </a:lvl6pPr>
            <a:lvl7pPr lvl="6" algn="l">
              <a:lnSpc>
                <a:spcPct val="100000"/>
              </a:lnSpc>
              <a:spcBef>
                <a:spcPts val="0"/>
              </a:spcBef>
              <a:spcAft>
                <a:spcPts val="0"/>
              </a:spcAft>
              <a:buSzPts val="2200"/>
              <a:buFont typeface="Montserrat ExtraLight"/>
              <a:buNone/>
              <a:defRPr sz="2200">
                <a:latin typeface="Montserrat ExtraLight"/>
                <a:ea typeface="Montserrat ExtraLight"/>
                <a:cs typeface="Montserrat ExtraLight"/>
                <a:sym typeface="Montserrat ExtraLight"/>
              </a:defRPr>
            </a:lvl7pPr>
            <a:lvl8pPr lvl="7" algn="l">
              <a:lnSpc>
                <a:spcPct val="100000"/>
              </a:lnSpc>
              <a:spcBef>
                <a:spcPts val="0"/>
              </a:spcBef>
              <a:spcAft>
                <a:spcPts val="0"/>
              </a:spcAft>
              <a:buSzPts val="2200"/>
              <a:buFont typeface="Montserrat ExtraLight"/>
              <a:buNone/>
              <a:defRPr sz="2200">
                <a:latin typeface="Montserrat ExtraLight"/>
                <a:ea typeface="Montserrat ExtraLight"/>
                <a:cs typeface="Montserrat ExtraLight"/>
                <a:sym typeface="Montserrat ExtraLight"/>
              </a:defRPr>
            </a:lvl8pPr>
            <a:lvl9pPr lvl="8" algn="l">
              <a:lnSpc>
                <a:spcPct val="100000"/>
              </a:lnSpc>
              <a:spcBef>
                <a:spcPts val="0"/>
              </a:spcBef>
              <a:spcAft>
                <a:spcPts val="0"/>
              </a:spcAft>
              <a:buSzPts val="2200"/>
              <a:buFont typeface="Montserrat ExtraLight"/>
              <a:buNone/>
              <a:defRPr sz="2200">
                <a:latin typeface="Montserrat ExtraLight"/>
                <a:ea typeface="Montserrat ExtraLight"/>
                <a:cs typeface="Montserrat ExtraLight"/>
                <a:sym typeface="Montserrat ExtraLigh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5" name="Shape 65"/>
        <p:cNvGrpSpPr/>
        <p:nvPr/>
      </p:nvGrpSpPr>
      <p:grpSpPr>
        <a:xfrm>
          <a:off x="0" y="0"/>
          <a:ext cx="0" cy="0"/>
          <a:chOff x="0" y="0"/>
          <a:chExt cx="0" cy="0"/>
        </a:xfrm>
      </p:grpSpPr>
      <p:sp>
        <p:nvSpPr>
          <p:cNvPr id="66" name="Google Shape;66;p15"/>
          <p:cNvSpPr/>
          <p:nvPr/>
        </p:nvSpPr>
        <p:spPr>
          <a:xfrm>
            <a:off x="921433" y="1060352"/>
            <a:ext cx="210312" cy="157734"/>
          </a:xfrm>
          <a:prstGeom prst="ellipse">
            <a:avLst/>
          </a:prstGeom>
          <a:gradFill>
            <a:gsLst>
              <a:gs pos="0">
                <a:srgbClr val="D7F6FF">
                  <a:alpha val="94901"/>
                </a:srgbClr>
              </a:gs>
              <a:gs pos="50000">
                <a:srgbClr val="C0E3F0">
                  <a:alpha val="89803"/>
                </a:srgbClr>
              </a:gs>
              <a:gs pos="95000">
                <a:srgbClr val="65C6EA">
                  <a:alpha val="87843"/>
                </a:srgbClr>
              </a:gs>
              <a:gs pos="100000">
                <a:srgbClr val="00BBF1">
                  <a:alpha val="84705"/>
                </a:srgbClr>
              </a:gs>
            </a:gsLst>
            <a:path path="circle">
              <a:fillToRect b="100%" r="100%"/>
            </a:path>
            <a:tileRect l="-100%" t="-100%"/>
          </a:gradFill>
          <a:ln cap="rnd" cmpd="sng" w="9525">
            <a:solidFill>
              <a:srgbClr val="2F8DA4">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 name="Google Shape;67;p15"/>
          <p:cNvSpPr/>
          <p:nvPr/>
        </p:nvSpPr>
        <p:spPr>
          <a:xfrm>
            <a:off x="1157288" y="1008063"/>
            <a:ext cx="63500" cy="49212"/>
          </a:xfrm>
          <a:prstGeom prst="ellipse">
            <a:avLst/>
          </a:prstGeom>
          <a:noFill/>
          <a:ln cap="rnd" cmpd="sng" w="12700">
            <a:solidFill>
              <a:srgbClr val="317F92">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8" name="Google Shape;68;p15"/>
          <p:cNvSpPr txBox="1"/>
          <p:nvPr>
            <p:ph type="ctrTitle"/>
          </p:nvPr>
        </p:nvSpPr>
        <p:spPr>
          <a:xfrm>
            <a:off x="1432560" y="269923"/>
            <a:ext cx="7406640" cy="11041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5"/>
          <p:cNvSpPr txBox="1"/>
          <p:nvPr>
            <p:ph idx="1" type="subTitle"/>
          </p:nvPr>
        </p:nvSpPr>
        <p:spPr>
          <a:xfrm>
            <a:off x="1432560" y="1387548"/>
            <a:ext cx="7406640" cy="1314450"/>
          </a:xfrm>
          <a:prstGeom prst="rect">
            <a:avLst/>
          </a:prstGeom>
          <a:noFill/>
          <a:ln>
            <a:noFill/>
          </a:ln>
        </p:spPr>
        <p:txBody>
          <a:bodyPr anchorCtr="0" anchor="t" bIns="45700" lIns="91425" spcFirstLastPara="1" rIns="91425" wrap="square" tIns="0">
            <a:noAutofit/>
          </a:bodyPr>
          <a:lstStyle>
            <a:lvl1pPr lvl="0" algn="l">
              <a:spcBef>
                <a:spcPts val="600"/>
              </a:spcBef>
              <a:spcAft>
                <a:spcPts val="0"/>
              </a:spcAft>
              <a:buSzPts val="2080"/>
              <a:buNone/>
              <a:defRPr sz="2600">
                <a:solidFill>
                  <a:srgbClr val="341108"/>
                </a:solidFill>
              </a:defRPr>
            </a:lvl1pPr>
            <a:lvl2pPr lvl="1" algn="ctr">
              <a:spcBef>
                <a:spcPts val="550"/>
              </a:spcBef>
              <a:spcAft>
                <a:spcPts val="0"/>
              </a:spcAft>
              <a:buSzPts val="1800"/>
              <a:buNone/>
              <a:defRPr/>
            </a:lvl2pPr>
            <a:lvl3pPr lvl="2" algn="ctr">
              <a:spcBef>
                <a:spcPts val="360"/>
              </a:spcBef>
              <a:spcAft>
                <a:spcPts val="0"/>
              </a:spcAft>
              <a:buSzPts val="1800"/>
              <a:buNone/>
              <a:defRPr/>
            </a:lvl3pPr>
            <a:lvl4pPr lvl="3" algn="ctr">
              <a:spcBef>
                <a:spcPts val="360"/>
              </a:spcBef>
              <a:spcAft>
                <a:spcPts val="0"/>
              </a:spcAft>
              <a:buSzPts val="1800"/>
              <a:buNone/>
              <a:defRPr/>
            </a:lvl4pPr>
            <a:lvl5pPr lvl="4" algn="ctr">
              <a:spcBef>
                <a:spcPts val="360"/>
              </a:spcBef>
              <a:spcAft>
                <a:spcPts val="0"/>
              </a:spcAft>
              <a:buSzPts val="1800"/>
              <a:buNone/>
              <a:defRPr/>
            </a:lvl5pPr>
            <a:lvl6pPr lvl="5" algn="ctr">
              <a:lnSpc>
                <a:spcPct val="100000"/>
              </a:lnSpc>
              <a:spcBef>
                <a:spcPts val="360"/>
              </a:spcBef>
              <a:spcAft>
                <a:spcPts val="0"/>
              </a:spcAft>
              <a:buSzPts val="1800"/>
              <a:buNone/>
              <a:defRPr/>
            </a:lvl6pPr>
            <a:lvl7pPr lvl="6" algn="ctr">
              <a:lnSpc>
                <a:spcPct val="100000"/>
              </a:lnSpc>
              <a:spcBef>
                <a:spcPts val="360"/>
              </a:spcBef>
              <a:spcAft>
                <a:spcPts val="0"/>
              </a:spcAft>
              <a:buSzPts val="180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p:txBody>
      </p:sp>
      <p:sp>
        <p:nvSpPr>
          <p:cNvPr id="70" name="Google Shape;70;p15"/>
          <p:cNvSpPr txBox="1"/>
          <p:nvPr>
            <p:ph idx="10" type="dt"/>
          </p:nvPr>
        </p:nvSpPr>
        <p:spPr>
          <a:xfrm>
            <a:off x="3581400" y="4729163"/>
            <a:ext cx="2133600" cy="357187"/>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2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5"/>
          <p:cNvSpPr txBox="1"/>
          <p:nvPr>
            <p:ph idx="11" type="ftr"/>
          </p:nvPr>
        </p:nvSpPr>
        <p:spPr>
          <a:xfrm>
            <a:off x="5715000" y="4729163"/>
            <a:ext cx="2895600" cy="357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200"/>
              <a:buNone/>
              <a:defRPr>
                <a:solidFill>
                  <a:srgbClr val="B5A7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5"/>
          <p:cNvSpPr txBox="1"/>
          <p:nvPr>
            <p:ph idx="12" type="sldNum"/>
          </p:nvPr>
        </p:nvSpPr>
        <p:spPr>
          <a:xfrm>
            <a:off x="8613775" y="4729163"/>
            <a:ext cx="457200" cy="357187"/>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1pPr>
            <a:lvl2pPr indent="0" lvl="1"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2pPr>
            <a:lvl3pPr indent="0" lvl="2"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3pPr>
            <a:lvl4pPr indent="0" lvl="3"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4pPr>
            <a:lvl5pPr indent="0" lvl="4"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5pPr>
            <a:lvl6pPr indent="0" lvl="5"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6pPr>
            <a:lvl7pPr indent="0" lvl="6"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7pPr>
            <a:lvl8pPr indent="0" lvl="7"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8pPr>
            <a:lvl9pPr indent="0" lvl="8"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3" name="Shape 73"/>
        <p:cNvGrpSpPr/>
        <p:nvPr/>
      </p:nvGrpSpPr>
      <p:grpSpPr>
        <a:xfrm>
          <a:off x="0" y="0"/>
          <a:ext cx="0" cy="0"/>
          <a:chOff x="0" y="0"/>
          <a:chExt cx="0" cy="0"/>
        </a:xfrm>
      </p:grpSpPr>
      <p:sp>
        <p:nvSpPr>
          <p:cNvPr id="74" name="Google Shape;74;p16"/>
          <p:cNvSpPr txBox="1"/>
          <p:nvPr>
            <p:ph type="title"/>
          </p:nvPr>
        </p:nvSpPr>
        <p:spPr>
          <a:xfrm>
            <a:off x="1435100" y="206375"/>
            <a:ext cx="7499350" cy="8572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6"/>
          <p:cNvSpPr txBox="1"/>
          <p:nvPr>
            <p:ph idx="1" type="body"/>
          </p:nvPr>
        </p:nvSpPr>
        <p:spPr>
          <a:xfrm>
            <a:off x="1435100" y="1085850"/>
            <a:ext cx="7499350" cy="3600450"/>
          </a:xfrm>
          <a:prstGeom prst="rect">
            <a:avLst/>
          </a:prstGeom>
          <a:noFill/>
          <a:ln>
            <a:noFill/>
          </a:ln>
        </p:spPr>
        <p:txBody>
          <a:bodyPr anchorCtr="0" anchor="t" bIns="45700" lIns="91425" spcFirstLastPara="1" rIns="91425" wrap="square" tIns="45700">
            <a:noAutofit/>
          </a:bodyPr>
          <a:lstStyle>
            <a:lvl1pPr indent="-320040" lvl="0" marL="457200" algn="l">
              <a:spcBef>
                <a:spcPts val="600"/>
              </a:spcBef>
              <a:spcAft>
                <a:spcPts val="0"/>
              </a:spcAft>
              <a:buSzPts val="1440"/>
              <a:buChar char="⚫"/>
              <a:defRPr/>
            </a:lvl1pPr>
            <a:lvl2pPr indent="-342900" lvl="1" marL="914400" algn="l">
              <a:spcBef>
                <a:spcPts val="55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6" name="Google Shape;76;p16"/>
          <p:cNvSpPr txBox="1"/>
          <p:nvPr>
            <p:ph idx="10" type="dt"/>
          </p:nvPr>
        </p:nvSpPr>
        <p:spPr>
          <a:xfrm>
            <a:off x="3581400" y="4729163"/>
            <a:ext cx="2133600" cy="357187"/>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2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6"/>
          <p:cNvSpPr txBox="1"/>
          <p:nvPr>
            <p:ph idx="11" type="ftr"/>
          </p:nvPr>
        </p:nvSpPr>
        <p:spPr>
          <a:xfrm>
            <a:off x="5715000" y="4729163"/>
            <a:ext cx="2895600" cy="357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200"/>
              <a:buNone/>
              <a:defRPr>
                <a:solidFill>
                  <a:srgbClr val="B5A7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6"/>
          <p:cNvSpPr txBox="1"/>
          <p:nvPr>
            <p:ph idx="12" type="sldNum"/>
          </p:nvPr>
        </p:nvSpPr>
        <p:spPr>
          <a:xfrm>
            <a:off x="8613775" y="4729163"/>
            <a:ext cx="457200" cy="357187"/>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1pPr>
            <a:lvl2pPr indent="0" lvl="1"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2pPr>
            <a:lvl3pPr indent="0" lvl="2"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3pPr>
            <a:lvl4pPr indent="0" lvl="3"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4pPr>
            <a:lvl5pPr indent="0" lvl="4"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5pPr>
            <a:lvl6pPr indent="0" lvl="5"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6pPr>
            <a:lvl7pPr indent="0" lvl="6"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7pPr>
            <a:lvl8pPr indent="0" lvl="7"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8pPr>
            <a:lvl9pPr indent="0" lvl="8"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79" name="Shape 79"/>
        <p:cNvGrpSpPr/>
        <p:nvPr/>
      </p:nvGrpSpPr>
      <p:grpSpPr>
        <a:xfrm>
          <a:off x="0" y="0"/>
          <a:ext cx="0" cy="0"/>
          <a:chOff x="0" y="0"/>
          <a:chExt cx="0" cy="0"/>
        </a:xfrm>
      </p:grpSpPr>
      <p:sp>
        <p:nvSpPr>
          <p:cNvPr id="80" name="Google Shape;80;p17"/>
          <p:cNvSpPr/>
          <p:nvPr/>
        </p:nvSpPr>
        <p:spPr>
          <a:xfrm>
            <a:off x="2282825" y="0"/>
            <a:ext cx="6858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7"/>
          <p:cNvSpPr/>
          <p:nvPr/>
        </p:nvSpPr>
        <p:spPr>
          <a:xfrm>
            <a:off x="2286000" y="0"/>
            <a:ext cx="76200" cy="5143500"/>
          </a:xfrm>
          <a:prstGeom prst="rect">
            <a:avLst/>
          </a:prstGeom>
          <a:solidFill>
            <a:schemeClr val="lt1"/>
          </a:solidFill>
          <a:ln>
            <a:noFill/>
          </a:ln>
          <a:effectLst>
            <a:outerShdw blurRad="38550" rotWithShape="0" algn="tl" dir="10800000" dist="38000">
              <a:srgbClr val="6F6A5F">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2" name="Google Shape;82;p17"/>
          <p:cNvSpPr/>
          <p:nvPr/>
        </p:nvSpPr>
        <p:spPr>
          <a:xfrm>
            <a:off x="2172321" y="2110992"/>
            <a:ext cx="210312" cy="157734"/>
          </a:xfrm>
          <a:prstGeom prst="ellipse">
            <a:avLst/>
          </a:prstGeom>
          <a:gradFill>
            <a:gsLst>
              <a:gs pos="0">
                <a:srgbClr val="D7F6FF">
                  <a:alpha val="94901"/>
                </a:srgbClr>
              </a:gs>
              <a:gs pos="50000">
                <a:srgbClr val="C0E3F0">
                  <a:alpha val="89803"/>
                </a:srgbClr>
              </a:gs>
              <a:gs pos="95000">
                <a:srgbClr val="65C6EA">
                  <a:alpha val="87843"/>
                </a:srgbClr>
              </a:gs>
              <a:gs pos="100000">
                <a:srgbClr val="00BBF1">
                  <a:alpha val="84705"/>
                </a:srgbClr>
              </a:gs>
            </a:gsLst>
            <a:path path="circle">
              <a:fillToRect b="100%" r="100%"/>
            </a:path>
            <a:tileRect l="-100%" t="-100%"/>
          </a:gradFill>
          <a:ln cap="rnd" cmpd="sng" w="9525">
            <a:solidFill>
              <a:srgbClr val="2F8DA4">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3" name="Google Shape;83;p17"/>
          <p:cNvSpPr/>
          <p:nvPr/>
        </p:nvSpPr>
        <p:spPr>
          <a:xfrm>
            <a:off x="2408238" y="2058988"/>
            <a:ext cx="63500" cy="49212"/>
          </a:xfrm>
          <a:prstGeom prst="ellipse">
            <a:avLst/>
          </a:prstGeom>
          <a:noFill/>
          <a:ln cap="rnd" cmpd="sng" w="12700">
            <a:solidFill>
              <a:srgbClr val="317F92">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4" name="Google Shape;84;p17"/>
          <p:cNvSpPr txBox="1"/>
          <p:nvPr>
            <p:ph type="title"/>
          </p:nvPr>
        </p:nvSpPr>
        <p:spPr>
          <a:xfrm>
            <a:off x="2578392" y="1950244"/>
            <a:ext cx="6400800" cy="1714500"/>
          </a:xfrm>
          <a:prstGeom prst="rect">
            <a:avLst/>
          </a:prstGeom>
          <a:noFill/>
          <a:ln>
            <a:noFill/>
          </a:ln>
        </p:spPr>
        <p:txBody>
          <a:bodyPr anchorCtr="0" anchor="t" bIns="45700" lIns="91425" spcFirstLastPara="1" rIns="91425" wrap="square" tIns="45700">
            <a:normAutofit/>
          </a:bodyPr>
          <a:lstStyle>
            <a:lvl1pPr lvl="0" algn="l">
              <a:lnSpc>
                <a:spcPct val="112500"/>
              </a:lnSpc>
              <a:spcBef>
                <a:spcPts val="0"/>
              </a:spcBef>
              <a:spcAft>
                <a:spcPts val="0"/>
              </a:spcAft>
              <a:buClr>
                <a:srgbClr val="572314"/>
              </a:buClr>
              <a:buSzPts val="4000"/>
              <a:buFont typeface="Gill Sans"/>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7"/>
          <p:cNvSpPr txBox="1"/>
          <p:nvPr>
            <p:ph idx="1" type="body"/>
          </p:nvPr>
        </p:nvSpPr>
        <p:spPr>
          <a:xfrm>
            <a:off x="2578392" y="800100"/>
            <a:ext cx="6400800" cy="1132284"/>
          </a:xfrm>
          <a:prstGeom prst="rect">
            <a:avLst/>
          </a:prstGeom>
          <a:noFill/>
          <a:ln>
            <a:noFill/>
          </a:ln>
        </p:spPr>
        <p:txBody>
          <a:bodyPr anchorCtr="0" anchor="b" bIns="45700" lIns="91425" spcFirstLastPara="1" rIns="91425" wrap="square" tIns="45700">
            <a:noAutofit/>
          </a:bodyPr>
          <a:lstStyle>
            <a:lvl1pPr indent="-228600" lvl="0" marL="457200" algn="l">
              <a:lnSpc>
                <a:spcPct val="115000"/>
              </a:lnSpc>
              <a:spcBef>
                <a:spcPts val="0"/>
              </a:spcBef>
              <a:spcAft>
                <a:spcPts val="0"/>
              </a:spcAft>
              <a:buSzPts val="1600"/>
              <a:buNone/>
              <a:defRPr sz="2000">
                <a:solidFill>
                  <a:srgbClr val="341108"/>
                </a:solidFill>
              </a:defRPr>
            </a:lvl1pPr>
            <a:lvl2pPr indent="-228600" lvl="1" marL="914400" algn="l">
              <a:spcBef>
                <a:spcPts val="55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6" name="Google Shape;86;p17"/>
          <p:cNvSpPr txBox="1"/>
          <p:nvPr>
            <p:ph idx="10" type="dt"/>
          </p:nvPr>
        </p:nvSpPr>
        <p:spPr>
          <a:xfrm>
            <a:off x="3581400" y="4729163"/>
            <a:ext cx="2133600" cy="357187"/>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2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7"/>
          <p:cNvSpPr txBox="1"/>
          <p:nvPr>
            <p:ph idx="11" type="ftr"/>
          </p:nvPr>
        </p:nvSpPr>
        <p:spPr>
          <a:xfrm>
            <a:off x="5715000" y="4729163"/>
            <a:ext cx="2895600" cy="357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200"/>
              <a:buNone/>
              <a:defRPr>
                <a:solidFill>
                  <a:srgbClr val="B5A7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7"/>
          <p:cNvSpPr txBox="1"/>
          <p:nvPr>
            <p:ph idx="12" type="sldNum"/>
          </p:nvPr>
        </p:nvSpPr>
        <p:spPr>
          <a:xfrm>
            <a:off x="8613775" y="4729163"/>
            <a:ext cx="457200" cy="357187"/>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1pPr>
            <a:lvl2pPr indent="0" lvl="1"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2pPr>
            <a:lvl3pPr indent="0" lvl="2"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3pPr>
            <a:lvl4pPr indent="0" lvl="3"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4pPr>
            <a:lvl5pPr indent="0" lvl="4"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5pPr>
            <a:lvl6pPr indent="0" lvl="5"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6pPr>
            <a:lvl7pPr indent="0" lvl="6"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7pPr>
            <a:lvl8pPr indent="0" lvl="7"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8pPr>
            <a:lvl9pPr indent="0" lvl="8"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9" name="Shape 89"/>
        <p:cNvGrpSpPr/>
        <p:nvPr/>
      </p:nvGrpSpPr>
      <p:grpSpPr>
        <a:xfrm>
          <a:off x="0" y="0"/>
          <a:ext cx="0" cy="0"/>
          <a:chOff x="0" y="0"/>
          <a:chExt cx="0" cy="0"/>
        </a:xfrm>
      </p:grpSpPr>
      <p:sp>
        <p:nvSpPr>
          <p:cNvPr id="90" name="Google Shape;90;p18"/>
          <p:cNvSpPr txBox="1"/>
          <p:nvPr>
            <p:ph type="title"/>
          </p:nvPr>
        </p:nvSpPr>
        <p:spPr>
          <a:xfrm>
            <a:off x="1435608" y="205740"/>
            <a:ext cx="7498080" cy="8572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8"/>
          <p:cNvSpPr txBox="1"/>
          <p:nvPr>
            <p:ph idx="1" type="body"/>
          </p:nvPr>
        </p:nvSpPr>
        <p:spPr>
          <a:xfrm>
            <a:off x="1435608" y="1143000"/>
            <a:ext cx="3657600" cy="3497580"/>
          </a:xfrm>
          <a:prstGeom prst="rect">
            <a:avLst/>
          </a:prstGeom>
          <a:noFill/>
          <a:ln>
            <a:noFill/>
          </a:ln>
        </p:spPr>
        <p:txBody>
          <a:bodyPr anchorCtr="0" anchor="t" bIns="45700" lIns="91425" spcFirstLastPara="1" rIns="91425" wrap="square" tIns="45700">
            <a:noAutofit/>
          </a:bodyPr>
          <a:lstStyle>
            <a:lvl1pPr indent="-370840" lvl="0" marL="457200" algn="l">
              <a:spcBef>
                <a:spcPts val="600"/>
              </a:spcBef>
              <a:spcAft>
                <a:spcPts val="0"/>
              </a:spcAft>
              <a:buSzPts val="2240"/>
              <a:buChar char="⚫"/>
              <a:defRPr sz="2800"/>
            </a:lvl1pPr>
            <a:lvl2pPr indent="-381000" lvl="1" marL="914400" algn="l">
              <a:spcBef>
                <a:spcPts val="55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92" name="Google Shape;92;p18"/>
          <p:cNvSpPr txBox="1"/>
          <p:nvPr>
            <p:ph idx="2" type="body"/>
          </p:nvPr>
        </p:nvSpPr>
        <p:spPr>
          <a:xfrm>
            <a:off x="5276088" y="1143000"/>
            <a:ext cx="3657600" cy="3497580"/>
          </a:xfrm>
          <a:prstGeom prst="rect">
            <a:avLst/>
          </a:prstGeom>
          <a:noFill/>
          <a:ln>
            <a:noFill/>
          </a:ln>
        </p:spPr>
        <p:txBody>
          <a:bodyPr anchorCtr="0" anchor="t" bIns="45700" lIns="91425" spcFirstLastPara="1" rIns="91425" wrap="square" tIns="45700">
            <a:noAutofit/>
          </a:bodyPr>
          <a:lstStyle>
            <a:lvl1pPr indent="-370840" lvl="0" marL="457200" algn="l">
              <a:spcBef>
                <a:spcPts val="600"/>
              </a:spcBef>
              <a:spcAft>
                <a:spcPts val="0"/>
              </a:spcAft>
              <a:buSzPts val="2240"/>
              <a:buChar char="⚫"/>
              <a:defRPr sz="2800"/>
            </a:lvl1pPr>
            <a:lvl2pPr indent="-381000" lvl="1" marL="914400" algn="l">
              <a:spcBef>
                <a:spcPts val="55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93" name="Google Shape;93;p18"/>
          <p:cNvSpPr txBox="1"/>
          <p:nvPr>
            <p:ph idx="10" type="dt"/>
          </p:nvPr>
        </p:nvSpPr>
        <p:spPr>
          <a:xfrm>
            <a:off x="3581400" y="4729163"/>
            <a:ext cx="2133600" cy="357187"/>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2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8"/>
          <p:cNvSpPr txBox="1"/>
          <p:nvPr>
            <p:ph idx="11" type="ftr"/>
          </p:nvPr>
        </p:nvSpPr>
        <p:spPr>
          <a:xfrm>
            <a:off x="5715000" y="4729163"/>
            <a:ext cx="2895600" cy="357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200"/>
              <a:buNone/>
              <a:defRPr>
                <a:solidFill>
                  <a:srgbClr val="B5A7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8"/>
          <p:cNvSpPr txBox="1"/>
          <p:nvPr>
            <p:ph idx="12" type="sldNum"/>
          </p:nvPr>
        </p:nvSpPr>
        <p:spPr>
          <a:xfrm>
            <a:off x="8613775" y="4729163"/>
            <a:ext cx="457200" cy="357187"/>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1pPr>
            <a:lvl2pPr indent="0" lvl="1"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2pPr>
            <a:lvl3pPr indent="0" lvl="2"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3pPr>
            <a:lvl4pPr indent="0" lvl="3"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4pPr>
            <a:lvl5pPr indent="0" lvl="4"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5pPr>
            <a:lvl6pPr indent="0" lvl="5"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6pPr>
            <a:lvl7pPr indent="0" lvl="6"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7pPr>
            <a:lvl8pPr indent="0" lvl="7"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8pPr>
            <a:lvl9pPr indent="0" lvl="8"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96" name="Shape 96"/>
        <p:cNvGrpSpPr/>
        <p:nvPr/>
      </p:nvGrpSpPr>
      <p:grpSpPr>
        <a:xfrm>
          <a:off x="0" y="0"/>
          <a:ext cx="0" cy="0"/>
          <a:chOff x="0" y="0"/>
          <a:chExt cx="0" cy="0"/>
        </a:xfrm>
      </p:grpSpPr>
      <p:sp>
        <p:nvSpPr>
          <p:cNvPr id="97" name="Google Shape;97;p19"/>
          <p:cNvSpPr txBox="1"/>
          <p:nvPr>
            <p:ph type="title"/>
          </p:nvPr>
        </p:nvSpPr>
        <p:spPr>
          <a:xfrm>
            <a:off x="457200" y="3870252"/>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SzPts val="1400"/>
              <a:buNone/>
              <a:defRPr b="1" sz="45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9"/>
          <p:cNvSpPr txBox="1"/>
          <p:nvPr>
            <p:ph idx="1" type="body"/>
          </p:nvPr>
        </p:nvSpPr>
        <p:spPr>
          <a:xfrm>
            <a:off x="457200" y="246209"/>
            <a:ext cx="4023360" cy="480060"/>
          </a:xfrm>
          <a:prstGeom prst="rect">
            <a:avLst/>
          </a:prstGeom>
          <a:solidFill>
            <a:schemeClr val="lt1"/>
          </a:solidFill>
          <a:ln cap="flat" cmpd="sng" w="107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lvl1pPr indent="-228600" lvl="0" marL="457200" algn="l">
              <a:lnSpc>
                <a:spcPct val="100000"/>
              </a:lnSpc>
              <a:spcBef>
                <a:spcPts val="100"/>
              </a:spcBef>
              <a:spcAft>
                <a:spcPts val="0"/>
              </a:spcAft>
              <a:buSzPts val="1520"/>
              <a:buNone/>
              <a:defRPr b="0" sz="1900">
                <a:solidFill>
                  <a:schemeClr val="dk1"/>
                </a:solidFill>
              </a:defRPr>
            </a:lvl1pPr>
            <a:lvl2pPr indent="-228600" lvl="1" marL="914400" algn="l">
              <a:spcBef>
                <a:spcPts val="55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99" name="Google Shape;99;p19"/>
          <p:cNvSpPr txBox="1"/>
          <p:nvPr>
            <p:ph idx="2" type="body"/>
          </p:nvPr>
        </p:nvSpPr>
        <p:spPr>
          <a:xfrm>
            <a:off x="4663440" y="246209"/>
            <a:ext cx="4023360" cy="480060"/>
          </a:xfrm>
          <a:prstGeom prst="rect">
            <a:avLst/>
          </a:prstGeom>
          <a:solidFill>
            <a:schemeClr val="lt1"/>
          </a:solidFill>
          <a:ln cap="flat" cmpd="sng" w="107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lvl1pPr indent="-228600" lvl="0" marL="457200" algn="l">
              <a:lnSpc>
                <a:spcPct val="100000"/>
              </a:lnSpc>
              <a:spcBef>
                <a:spcPts val="100"/>
              </a:spcBef>
              <a:spcAft>
                <a:spcPts val="0"/>
              </a:spcAft>
              <a:buSzPts val="1520"/>
              <a:buNone/>
              <a:defRPr b="0" sz="1900">
                <a:solidFill>
                  <a:schemeClr val="dk1"/>
                </a:solidFill>
              </a:defRPr>
            </a:lvl1pPr>
            <a:lvl2pPr indent="-228600" lvl="1" marL="914400" algn="l">
              <a:spcBef>
                <a:spcPts val="55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0" name="Google Shape;100;p19"/>
          <p:cNvSpPr txBox="1"/>
          <p:nvPr>
            <p:ph idx="3" type="body"/>
          </p:nvPr>
        </p:nvSpPr>
        <p:spPr>
          <a:xfrm>
            <a:off x="457200" y="727002"/>
            <a:ext cx="4023360" cy="3086100"/>
          </a:xfrm>
          <a:prstGeom prst="rect">
            <a:avLst/>
          </a:prstGeom>
          <a:noFill/>
          <a:ln cap="flat" cmpd="sng" w="10775">
            <a:solidFill>
              <a:schemeClr val="lt1"/>
            </a:solidFill>
            <a:prstDash val="dash"/>
            <a:miter lim="800000"/>
            <a:headEnd len="sm" w="sm" type="none"/>
            <a:tailEnd len="sm" w="sm" type="none"/>
          </a:ln>
        </p:spPr>
        <p:txBody>
          <a:bodyPr anchorCtr="0" anchor="t" bIns="45700" lIns="91425" spcFirstLastPara="1" rIns="91425" wrap="square" tIns="45700">
            <a:noAutofit/>
          </a:bodyPr>
          <a:lstStyle>
            <a:lvl1pPr indent="-350520" lvl="0" marL="457200" algn="l">
              <a:lnSpc>
                <a:spcPct val="100000"/>
              </a:lnSpc>
              <a:spcBef>
                <a:spcPts val="700"/>
              </a:spcBef>
              <a:spcAft>
                <a:spcPts val="0"/>
              </a:spcAft>
              <a:buSzPts val="1920"/>
              <a:buChar char="⚫"/>
              <a:defRPr sz="2400"/>
            </a:lvl1pPr>
            <a:lvl2pPr indent="-355600" lvl="1" marL="914400" algn="l">
              <a:lnSpc>
                <a:spcPct val="100000"/>
              </a:lnSpc>
              <a:spcBef>
                <a:spcPts val="700"/>
              </a:spcBef>
              <a:spcAft>
                <a:spcPts val="0"/>
              </a:spcAft>
              <a:buSzPts val="2000"/>
              <a:buChar char="◦"/>
              <a:defRPr sz="2000"/>
            </a:lvl2pPr>
            <a:lvl3pPr indent="-342900" lvl="2" marL="1371600" algn="l">
              <a:lnSpc>
                <a:spcPct val="100000"/>
              </a:lnSpc>
              <a:spcBef>
                <a:spcPts val="700"/>
              </a:spcBef>
              <a:spcAft>
                <a:spcPts val="0"/>
              </a:spcAft>
              <a:buSzPts val="1800"/>
              <a:buChar char="●"/>
              <a:defRPr sz="1800"/>
            </a:lvl3pPr>
            <a:lvl4pPr indent="-330200" lvl="3" marL="1828800" algn="l">
              <a:lnSpc>
                <a:spcPct val="100000"/>
              </a:lnSpc>
              <a:spcBef>
                <a:spcPts val="700"/>
              </a:spcBef>
              <a:spcAft>
                <a:spcPts val="0"/>
              </a:spcAft>
              <a:buSzPts val="1600"/>
              <a:buChar char="●"/>
              <a:defRPr sz="1600"/>
            </a:lvl4pPr>
            <a:lvl5pPr indent="-330200" lvl="4" marL="2286000" algn="l">
              <a:lnSpc>
                <a:spcPct val="100000"/>
              </a:lnSpc>
              <a:spcBef>
                <a:spcPts val="700"/>
              </a:spcBef>
              <a:spcAft>
                <a:spcPts val="0"/>
              </a:spcAft>
              <a:buSzPts val="1600"/>
              <a:buChar char="●"/>
              <a:defRPr sz="16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1" name="Google Shape;101;p19"/>
          <p:cNvSpPr txBox="1"/>
          <p:nvPr>
            <p:ph idx="4" type="body"/>
          </p:nvPr>
        </p:nvSpPr>
        <p:spPr>
          <a:xfrm>
            <a:off x="4663440" y="727002"/>
            <a:ext cx="4023360" cy="3086100"/>
          </a:xfrm>
          <a:prstGeom prst="rect">
            <a:avLst/>
          </a:prstGeom>
          <a:noFill/>
          <a:ln cap="flat" cmpd="sng" w="10775">
            <a:solidFill>
              <a:schemeClr val="lt1"/>
            </a:solidFill>
            <a:prstDash val="dash"/>
            <a:miter lim="800000"/>
            <a:headEnd len="sm" w="sm" type="none"/>
            <a:tailEnd len="sm" w="sm" type="none"/>
          </a:ln>
        </p:spPr>
        <p:txBody>
          <a:bodyPr anchorCtr="0" anchor="t" bIns="45700" lIns="91425" spcFirstLastPara="1" rIns="91425" wrap="square" tIns="45700">
            <a:noAutofit/>
          </a:bodyPr>
          <a:lstStyle>
            <a:lvl1pPr indent="-350520" lvl="0" marL="457200" algn="l">
              <a:lnSpc>
                <a:spcPct val="100000"/>
              </a:lnSpc>
              <a:spcBef>
                <a:spcPts val="700"/>
              </a:spcBef>
              <a:spcAft>
                <a:spcPts val="0"/>
              </a:spcAft>
              <a:buSzPts val="1920"/>
              <a:buChar char="⚫"/>
              <a:defRPr sz="2400"/>
            </a:lvl1pPr>
            <a:lvl2pPr indent="-355600" lvl="1" marL="914400" algn="l">
              <a:lnSpc>
                <a:spcPct val="100000"/>
              </a:lnSpc>
              <a:spcBef>
                <a:spcPts val="700"/>
              </a:spcBef>
              <a:spcAft>
                <a:spcPts val="0"/>
              </a:spcAft>
              <a:buSzPts val="2000"/>
              <a:buChar char="◦"/>
              <a:defRPr sz="2000"/>
            </a:lvl2pPr>
            <a:lvl3pPr indent="-342900" lvl="2" marL="1371600" algn="l">
              <a:lnSpc>
                <a:spcPct val="100000"/>
              </a:lnSpc>
              <a:spcBef>
                <a:spcPts val="700"/>
              </a:spcBef>
              <a:spcAft>
                <a:spcPts val="0"/>
              </a:spcAft>
              <a:buSzPts val="1800"/>
              <a:buChar char="●"/>
              <a:defRPr sz="1800"/>
            </a:lvl3pPr>
            <a:lvl4pPr indent="-330200" lvl="3" marL="1828800" algn="l">
              <a:lnSpc>
                <a:spcPct val="100000"/>
              </a:lnSpc>
              <a:spcBef>
                <a:spcPts val="700"/>
              </a:spcBef>
              <a:spcAft>
                <a:spcPts val="0"/>
              </a:spcAft>
              <a:buSzPts val="1600"/>
              <a:buChar char="●"/>
              <a:defRPr sz="1600"/>
            </a:lvl4pPr>
            <a:lvl5pPr indent="-330200" lvl="4" marL="2286000" algn="l">
              <a:lnSpc>
                <a:spcPct val="100000"/>
              </a:lnSpc>
              <a:spcBef>
                <a:spcPts val="700"/>
              </a:spcBef>
              <a:spcAft>
                <a:spcPts val="0"/>
              </a:spcAft>
              <a:buSzPts val="1600"/>
              <a:buChar char="●"/>
              <a:defRPr sz="16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2" name="Google Shape;102;p19"/>
          <p:cNvSpPr txBox="1"/>
          <p:nvPr>
            <p:ph idx="10" type="dt"/>
          </p:nvPr>
        </p:nvSpPr>
        <p:spPr>
          <a:xfrm>
            <a:off x="3581400" y="4729163"/>
            <a:ext cx="2133600" cy="357187"/>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2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9"/>
          <p:cNvSpPr txBox="1"/>
          <p:nvPr>
            <p:ph idx="11" type="ftr"/>
          </p:nvPr>
        </p:nvSpPr>
        <p:spPr>
          <a:xfrm>
            <a:off x="5715000" y="4729163"/>
            <a:ext cx="2895600" cy="357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200"/>
              <a:buNone/>
              <a:defRPr>
                <a:solidFill>
                  <a:srgbClr val="B5A7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9"/>
          <p:cNvSpPr txBox="1"/>
          <p:nvPr>
            <p:ph idx="12" type="sldNum"/>
          </p:nvPr>
        </p:nvSpPr>
        <p:spPr>
          <a:xfrm>
            <a:off x="8613775" y="4729163"/>
            <a:ext cx="457200" cy="357187"/>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1pPr>
            <a:lvl2pPr indent="0" lvl="1"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2pPr>
            <a:lvl3pPr indent="0" lvl="2"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3pPr>
            <a:lvl4pPr indent="0" lvl="3"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4pPr>
            <a:lvl5pPr indent="0" lvl="4"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5pPr>
            <a:lvl6pPr indent="0" lvl="5"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6pPr>
            <a:lvl7pPr indent="0" lvl="6"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7pPr>
            <a:lvl8pPr indent="0" lvl="7"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8pPr>
            <a:lvl9pPr indent="0" lvl="8"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 name="Shape 105"/>
        <p:cNvGrpSpPr/>
        <p:nvPr/>
      </p:nvGrpSpPr>
      <p:grpSpPr>
        <a:xfrm>
          <a:off x="0" y="0"/>
          <a:ext cx="0" cy="0"/>
          <a:chOff x="0" y="0"/>
          <a:chExt cx="0" cy="0"/>
        </a:xfrm>
      </p:grpSpPr>
      <p:sp>
        <p:nvSpPr>
          <p:cNvPr id="106" name="Google Shape;106;p20"/>
          <p:cNvSpPr txBox="1"/>
          <p:nvPr>
            <p:ph type="title"/>
          </p:nvPr>
        </p:nvSpPr>
        <p:spPr>
          <a:xfrm>
            <a:off x="1435608" y="205740"/>
            <a:ext cx="7498080" cy="8572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0"/>
          <p:cNvSpPr txBox="1"/>
          <p:nvPr>
            <p:ph idx="10" type="dt"/>
          </p:nvPr>
        </p:nvSpPr>
        <p:spPr>
          <a:xfrm>
            <a:off x="3581400" y="4729163"/>
            <a:ext cx="2133600" cy="357187"/>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2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20"/>
          <p:cNvSpPr txBox="1"/>
          <p:nvPr>
            <p:ph idx="11" type="ftr"/>
          </p:nvPr>
        </p:nvSpPr>
        <p:spPr>
          <a:xfrm>
            <a:off x="5715000" y="4729163"/>
            <a:ext cx="2895600" cy="357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200"/>
              <a:buNone/>
              <a:defRPr>
                <a:solidFill>
                  <a:srgbClr val="B5A7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0"/>
          <p:cNvSpPr txBox="1"/>
          <p:nvPr>
            <p:ph idx="12" type="sldNum"/>
          </p:nvPr>
        </p:nvSpPr>
        <p:spPr>
          <a:xfrm>
            <a:off x="8613775" y="4729163"/>
            <a:ext cx="457200" cy="357187"/>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1pPr>
            <a:lvl2pPr indent="0" lvl="1"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2pPr>
            <a:lvl3pPr indent="0" lvl="2"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3pPr>
            <a:lvl4pPr indent="0" lvl="3"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4pPr>
            <a:lvl5pPr indent="0" lvl="4"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5pPr>
            <a:lvl6pPr indent="0" lvl="5"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6pPr>
            <a:lvl7pPr indent="0" lvl="6"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7pPr>
            <a:lvl8pPr indent="0" lvl="7"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8pPr>
            <a:lvl9pPr indent="0" lvl="8"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10" name="Shape 110"/>
        <p:cNvGrpSpPr/>
        <p:nvPr/>
      </p:nvGrpSpPr>
      <p:grpSpPr>
        <a:xfrm>
          <a:off x="0" y="0"/>
          <a:ext cx="0" cy="0"/>
          <a:chOff x="0" y="0"/>
          <a:chExt cx="0" cy="0"/>
        </a:xfrm>
      </p:grpSpPr>
      <p:sp>
        <p:nvSpPr>
          <p:cNvPr id="111" name="Google Shape;111;p21"/>
          <p:cNvSpPr/>
          <p:nvPr/>
        </p:nvSpPr>
        <p:spPr>
          <a:xfrm>
            <a:off x="1014413" y="0"/>
            <a:ext cx="8129587"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2" name="Google Shape;112;p21"/>
          <p:cNvSpPr/>
          <p:nvPr/>
        </p:nvSpPr>
        <p:spPr>
          <a:xfrm>
            <a:off x="1014413" y="0"/>
            <a:ext cx="73025" cy="5143500"/>
          </a:xfrm>
          <a:prstGeom prst="rect">
            <a:avLst/>
          </a:prstGeom>
          <a:solidFill>
            <a:schemeClr val="lt1"/>
          </a:solidFill>
          <a:ln>
            <a:noFill/>
          </a:ln>
          <a:effectLst>
            <a:outerShdw blurRad="38550" rotWithShape="0" algn="tl" dir="10800000" dist="38000">
              <a:srgbClr val="6F6A5F">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3" name="Google Shape;113;p21"/>
          <p:cNvSpPr txBox="1"/>
          <p:nvPr>
            <p:ph idx="10" type="dt"/>
          </p:nvPr>
        </p:nvSpPr>
        <p:spPr>
          <a:xfrm>
            <a:off x="3581400" y="4729163"/>
            <a:ext cx="2133600" cy="357187"/>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2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1"/>
          <p:cNvSpPr txBox="1"/>
          <p:nvPr>
            <p:ph idx="11" type="ftr"/>
          </p:nvPr>
        </p:nvSpPr>
        <p:spPr>
          <a:xfrm>
            <a:off x="5715000" y="4729163"/>
            <a:ext cx="2895600" cy="357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200"/>
              <a:buNone/>
              <a:defRPr>
                <a:solidFill>
                  <a:srgbClr val="B5A7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21"/>
          <p:cNvSpPr txBox="1"/>
          <p:nvPr>
            <p:ph idx="12" type="sldNum"/>
          </p:nvPr>
        </p:nvSpPr>
        <p:spPr>
          <a:xfrm>
            <a:off x="8613775" y="4729163"/>
            <a:ext cx="457200" cy="357187"/>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1pPr>
            <a:lvl2pPr indent="0" lvl="1"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2pPr>
            <a:lvl3pPr indent="0" lvl="2"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3pPr>
            <a:lvl4pPr indent="0" lvl="3"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4pPr>
            <a:lvl5pPr indent="0" lvl="4"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5pPr>
            <a:lvl6pPr indent="0" lvl="5"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6pPr>
            <a:lvl7pPr indent="0" lvl="6"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7pPr>
            <a:lvl8pPr indent="0" lvl="7"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8pPr>
            <a:lvl9pPr indent="0" lvl="8"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16" name="Shape 116"/>
        <p:cNvGrpSpPr/>
        <p:nvPr/>
      </p:nvGrpSpPr>
      <p:grpSpPr>
        <a:xfrm>
          <a:off x="0" y="0"/>
          <a:ext cx="0" cy="0"/>
          <a:chOff x="0" y="0"/>
          <a:chExt cx="0" cy="0"/>
        </a:xfrm>
      </p:grpSpPr>
      <p:sp>
        <p:nvSpPr>
          <p:cNvPr id="117" name="Google Shape;117;p22"/>
          <p:cNvSpPr txBox="1"/>
          <p:nvPr>
            <p:ph type="title"/>
          </p:nvPr>
        </p:nvSpPr>
        <p:spPr>
          <a:xfrm>
            <a:off x="457200" y="162583"/>
            <a:ext cx="3810000" cy="871538"/>
          </a:xfrm>
          <a:prstGeom prst="rect">
            <a:avLst/>
          </a:prstGeom>
          <a:noFill/>
          <a:ln>
            <a:noFill/>
          </a:ln>
        </p:spPr>
        <p:txBody>
          <a:bodyPr anchorCtr="0" anchor="b" bIns="45700" lIns="91425" spcFirstLastPara="1" rIns="91425" wrap="square" tIns="45700">
            <a:normAutofit/>
          </a:bodyPr>
          <a:lstStyle>
            <a:lvl1pPr lvl="0" algn="l">
              <a:lnSpc>
                <a:spcPct val="90909"/>
              </a:lnSpc>
              <a:spcBef>
                <a:spcPts val="0"/>
              </a:spcBef>
              <a:spcAft>
                <a:spcPts val="0"/>
              </a:spcAft>
              <a:buClr>
                <a:srgbClr val="572314"/>
              </a:buClr>
              <a:buSzPts val="2200"/>
              <a:buFont typeface="Gill Sans"/>
              <a:buNone/>
              <a:defRPr b="1" sz="2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2"/>
          <p:cNvSpPr txBox="1"/>
          <p:nvPr>
            <p:ph idx="1" type="body"/>
          </p:nvPr>
        </p:nvSpPr>
        <p:spPr>
          <a:xfrm>
            <a:off x="457200" y="1055223"/>
            <a:ext cx="3810000" cy="52387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SzPts val="1120"/>
              <a:buNone/>
              <a:defRPr sz="1400"/>
            </a:lvl1pPr>
            <a:lvl2pPr indent="-228600" lvl="1" marL="914400" algn="l">
              <a:spcBef>
                <a:spcPts val="55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19" name="Google Shape;119;p22"/>
          <p:cNvSpPr txBox="1"/>
          <p:nvPr>
            <p:ph idx="2" type="body"/>
          </p:nvPr>
        </p:nvSpPr>
        <p:spPr>
          <a:xfrm>
            <a:off x="457200" y="1600201"/>
            <a:ext cx="8153400" cy="2994422"/>
          </a:xfrm>
          <a:prstGeom prst="rect">
            <a:avLst/>
          </a:prstGeom>
          <a:noFill/>
          <a:ln>
            <a:noFill/>
          </a:ln>
        </p:spPr>
        <p:txBody>
          <a:bodyPr anchorCtr="0" anchor="t" bIns="45700" lIns="91425" spcFirstLastPara="1" rIns="91425" wrap="square" tIns="45700">
            <a:noAutofit/>
          </a:bodyPr>
          <a:lstStyle>
            <a:lvl1pPr indent="-391160" lvl="0" marL="457200" algn="l">
              <a:spcBef>
                <a:spcPts val="600"/>
              </a:spcBef>
              <a:spcAft>
                <a:spcPts val="0"/>
              </a:spcAft>
              <a:buSzPts val="2560"/>
              <a:buChar char="⚫"/>
              <a:defRPr sz="3200"/>
            </a:lvl1pPr>
            <a:lvl2pPr indent="-406400" lvl="1" marL="914400" algn="l">
              <a:spcBef>
                <a:spcPts val="55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20" name="Google Shape;120;p22"/>
          <p:cNvSpPr txBox="1"/>
          <p:nvPr>
            <p:ph idx="10" type="dt"/>
          </p:nvPr>
        </p:nvSpPr>
        <p:spPr>
          <a:xfrm>
            <a:off x="3581400" y="4729163"/>
            <a:ext cx="2133600" cy="357187"/>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2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22"/>
          <p:cNvSpPr txBox="1"/>
          <p:nvPr>
            <p:ph idx="11" type="ftr"/>
          </p:nvPr>
        </p:nvSpPr>
        <p:spPr>
          <a:xfrm>
            <a:off x="5715000" y="4729163"/>
            <a:ext cx="2895600" cy="357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200"/>
              <a:buNone/>
              <a:defRPr>
                <a:solidFill>
                  <a:srgbClr val="B5A7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22"/>
          <p:cNvSpPr txBox="1"/>
          <p:nvPr>
            <p:ph idx="12" type="sldNum"/>
          </p:nvPr>
        </p:nvSpPr>
        <p:spPr>
          <a:xfrm>
            <a:off x="8613775" y="4729163"/>
            <a:ext cx="457200" cy="357187"/>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1pPr>
            <a:lvl2pPr indent="0" lvl="1"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2pPr>
            <a:lvl3pPr indent="0" lvl="2"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3pPr>
            <a:lvl4pPr indent="0" lvl="3"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4pPr>
            <a:lvl5pPr indent="0" lvl="4"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5pPr>
            <a:lvl6pPr indent="0" lvl="5"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6pPr>
            <a:lvl7pPr indent="0" lvl="6"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7pPr>
            <a:lvl8pPr indent="0" lvl="7"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8pPr>
            <a:lvl9pPr indent="0" lvl="8"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23" name="Shape 123"/>
        <p:cNvGrpSpPr/>
        <p:nvPr/>
      </p:nvGrpSpPr>
      <p:grpSpPr>
        <a:xfrm>
          <a:off x="0" y="0"/>
          <a:ext cx="0" cy="0"/>
          <a:chOff x="0" y="0"/>
          <a:chExt cx="0" cy="0"/>
        </a:xfrm>
      </p:grpSpPr>
      <p:sp>
        <p:nvSpPr>
          <p:cNvPr id="124" name="Google Shape;124;p23"/>
          <p:cNvSpPr/>
          <p:nvPr/>
        </p:nvSpPr>
        <p:spPr>
          <a:xfrm>
            <a:off x="762000" y="800100"/>
            <a:ext cx="4572000" cy="3429000"/>
          </a:xfrm>
          <a:prstGeom prst="rect">
            <a:avLst/>
          </a:prstGeom>
          <a:solidFill>
            <a:srgbClr val="FFFFFF"/>
          </a:solidFill>
          <a:ln cap="sq" cmpd="sng" w="88900">
            <a:solidFill>
              <a:srgbClr val="FFFFFF"/>
            </a:solidFill>
            <a:prstDash val="solid"/>
            <a:miter lim="800000"/>
            <a:headEnd len="sm" w="sm" type="none"/>
            <a:tailEnd len="sm" w="sm" type="none"/>
          </a:ln>
          <a:effectLst>
            <a:outerShdw blurRad="55500" rotWithShape="0" algn="tl" dir="5400000" dist="18500">
              <a:srgbClr val="000000">
                <a:alpha val="34901"/>
              </a:srgbClr>
            </a:outerShdw>
          </a:effectLst>
        </p:spPr>
        <p:txBody>
          <a:bodyPr anchorCtr="0" anchor="t" bIns="45700" lIns="91425" spcFirstLastPara="1" rIns="91425" wrap="square" tIns="274300">
            <a:noAutofit/>
          </a:bodyPr>
          <a:lstStyle/>
          <a:p>
            <a:pPr indent="0" lvl="0" marL="0" marR="0" rtl="0" algn="l">
              <a:lnSpc>
                <a:spcPct val="93750"/>
              </a:lnSpc>
              <a:spcBef>
                <a:spcPts val="0"/>
              </a:spcBef>
              <a:spcAft>
                <a:spcPts val="0"/>
              </a:spcAft>
              <a:buClr>
                <a:schemeClr val="accent1"/>
              </a:buClr>
              <a:buSzPts val="2560"/>
              <a:buFont typeface="Noto Sans Symbols"/>
              <a:buNone/>
            </a:pPr>
            <a:r>
              <a:t/>
            </a:r>
            <a:endParaRPr b="0" i="0" sz="3200" u="none" cap="none" strike="noStrike">
              <a:solidFill>
                <a:schemeClr val="dk1"/>
              </a:solidFill>
              <a:latin typeface="Gill Sans"/>
              <a:ea typeface="Gill Sans"/>
              <a:cs typeface="Gill Sans"/>
              <a:sym typeface="Gill Sans"/>
            </a:endParaRPr>
          </a:p>
        </p:txBody>
      </p:sp>
      <p:sp>
        <p:nvSpPr>
          <p:cNvPr id="125" name="Google Shape;125;p23"/>
          <p:cNvSpPr/>
          <p:nvPr/>
        </p:nvSpPr>
        <p:spPr>
          <a:xfrm rot="-2131329">
            <a:off x="396875" y="715963"/>
            <a:ext cx="685800" cy="152400"/>
          </a:xfrm>
          <a:prstGeom prst="flowChartProcess">
            <a:avLst/>
          </a:prstGeom>
          <a:solidFill>
            <a:srgbClr val="FBFBFB">
              <a:alpha val="44705"/>
            </a:srgbClr>
          </a:solidFill>
          <a:ln cap="rnd" cmpd="sng" w="9525">
            <a:solidFill>
              <a:srgbClr val="FFFFFF"/>
            </a:solidFill>
            <a:prstDash val="solid"/>
            <a:round/>
            <a:headEnd len="sm" w="sm" type="none"/>
            <a:tailEnd len="sm" w="sm" type="none"/>
          </a:ln>
          <a:effectLst>
            <a:outerShdw blurRad="25400" sx="96000" rotWithShape="0" algn="tl" dir="3300000" dist="25400" sy="96000">
              <a:srgbClr val="EAD8B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6" name="Google Shape;126;p23"/>
          <p:cNvSpPr/>
          <p:nvPr/>
        </p:nvSpPr>
        <p:spPr>
          <a:xfrm flipH="1" rot="2103354">
            <a:off x="5003800" y="703263"/>
            <a:ext cx="649288" cy="152400"/>
          </a:xfrm>
          <a:prstGeom prst="flowChartProcess">
            <a:avLst/>
          </a:prstGeom>
          <a:solidFill>
            <a:srgbClr val="FBFBFB">
              <a:alpha val="44705"/>
            </a:srgbClr>
          </a:solidFill>
          <a:ln cap="rnd" cmpd="sng" w="9525">
            <a:solidFill>
              <a:srgbClr val="FFFFFF"/>
            </a:solidFill>
            <a:prstDash val="solid"/>
            <a:round/>
            <a:headEnd len="sm" w="sm" type="none"/>
            <a:tailEnd len="sm" w="sm" type="none"/>
          </a:ln>
          <a:effectLst>
            <a:outerShdw blurRad="25400" sx="96000" rotWithShape="0" algn="tl" dir="3300000" dist="25400" sy="96000">
              <a:schemeClr val="lt2">
                <a:alpha val="2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7" name="Google Shape;127;p23"/>
          <p:cNvSpPr txBox="1"/>
          <p:nvPr>
            <p:ph type="title"/>
          </p:nvPr>
        </p:nvSpPr>
        <p:spPr>
          <a:xfrm>
            <a:off x="5886896" y="800100"/>
            <a:ext cx="2743200" cy="1485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572314"/>
              </a:buClr>
              <a:buSzPts val="2100"/>
              <a:buFont typeface="Gill Sans"/>
              <a:buNone/>
              <a:defRPr b="1" sz="2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3"/>
          <p:cNvSpPr/>
          <p:nvPr>
            <p:ph idx="2" type="pic"/>
          </p:nvPr>
        </p:nvSpPr>
        <p:spPr>
          <a:xfrm>
            <a:off x="838200" y="857253"/>
            <a:ext cx="4419600" cy="2635898"/>
          </a:xfrm>
          <a:prstGeom prst="roundRect">
            <a:avLst>
              <a:gd fmla="val 783" name="adj"/>
            </a:avLst>
          </a:prstGeom>
          <a:solidFill>
            <a:schemeClr val="lt2"/>
          </a:solidFill>
          <a:ln>
            <a:noFill/>
          </a:ln>
        </p:spPr>
      </p:sp>
      <p:sp>
        <p:nvSpPr>
          <p:cNvPr id="129" name="Google Shape;129;p23"/>
          <p:cNvSpPr txBox="1"/>
          <p:nvPr>
            <p:ph idx="1" type="body"/>
          </p:nvPr>
        </p:nvSpPr>
        <p:spPr>
          <a:xfrm>
            <a:off x="838200" y="3600450"/>
            <a:ext cx="4419600" cy="571500"/>
          </a:xfrm>
          <a:prstGeom prst="rect">
            <a:avLst/>
          </a:prstGeom>
          <a:noFill/>
          <a:ln>
            <a:noFill/>
          </a:ln>
        </p:spPr>
        <p:txBody>
          <a:bodyPr anchorCtr="0" anchor="ctr" bIns="45700" lIns="91425" spcFirstLastPara="1" rIns="91425" wrap="square" tIns="45700">
            <a:noAutofit/>
          </a:bodyPr>
          <a:lstStyle>
            <a:lvl1pPr indent="-228600" lvl="0" marL="457200" algn="l">
              <a:lnSpc>
                <a:spcPct val="114285"/>
              </a:lnSpc>
              <a:spcBef>
                <a:spcPts val="0"/>
              </a:spcBef>
              <a:spcAft>
                <a:spcPts val="0"/>
              </a:spcAft>
              <a:buSzPts val="1120"/>
              <a:buNone/>
              <a:defRPr sz="1400">
                <a:solidFill>
                  <a:srgbClr val="777777"/>
                </a:solidFill>
              </a:defRPr>
            </a:lvl1pPr>
            <a:lvl2pPr indent="-304800" lvl="1" marL="914400" algn="l">
              <a:spcBef>
                <a:spcPts val="550"/>
              </a:spcBef>
              <a:spcAft>
                <a:spcPts val="0"/>
              </a:spcAft>
              <a:buSzPts val="1200"/>
              <a:buChar char="◦"/>
              <a:defRPr sz="1200"/>
            </a:lvl2pPr>
            <a:lvl3pPr indent="-292100" lvl="2" marL="1371600" algn="l">
              <a:spcBef>
                <a:spcPts val="200"/>
              </a:spcBef>
              <a:spcAft>
                <a:spcPts val="0"/>
              </a:spcAft>
              <a:buSzPts val="1000"/>
              <a:buChar char="●"/>
              <a:defRPr sz="1000"/>
            </a:lvl3pPr>
            <a:lvl4pPr indent="-285750" lvl="3" marL="1828800" algn="l">
              <a:spcBef>
                <a:spcPts val="180"/>
              </a:spcBef>
              <a:spcAft>
                <a:spcPts val="0"/>
              </a:spcAft>
              <a:buSzPts val="900"/>
              <a:buChar char="●"/>
              <a:defRPr sz="900"/>
            </a:lvl4pPr>
            <a:lvl5pPr indent="-285750" lvl="4" marL="2286000" algn="l">
              <a:spcBef>
                <a:spcPts val="180"/>
              </a:spcBef>
              <a:spcAft>
                <a:spcPts val="0"/>
              </a:spcAft>
              <a:buSzPts val="900"/>
              <a:buChar char="●"/>
              <a:defRPr sz="9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30" name="Google Shape;130;p23"/>
          <p:cNvSpPr txBox="1"/>
          <p:nvPr>
            <p:ph idx="10" type="dt"/>
          </p:nvPr>
        </p:nvSpPr>
        <p:spPr>
          <a:xfrm>
            <a:off x="3581400" y="4729163"/>
            <a:ext cx="2133600" cy="357187"/>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2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3"/>
          <p:cNvSpPr txBox="1"/>
          <p:nvPr>
            <p:ph idx="11" type="ftr"/>
          </p:nvPr>
        </p:nvSpPr>
        <p:spPr>
          <a:xfrm>
            <a:off x="5715000" y="4729163"/>
            <a:ext cx="2895600" cy="357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200"/>
              <a:buNone/>
              <a:defRPr>
                <a:solidFill>
                  <a:srgbClr val="B5A7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3"/>
          <p:cNvSpPr txBox="1"/>
          <p:nvPr>
            <p:ph idx="12" type="sldNum"/>
          </p:nvPr>
        </p:nvSpPr>
        <p:spPr>
          <a:xfrm>
            <a:off x="8613775" y="4729163"/>
            <a:ext cx="457200" cy="357187"/>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1pPr>
            <a:lvl2pPr indent="0" lvl="1"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2pPr>
            <a:lvl3pPr indent="0" lvl="2"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3pPr>
            <a:lvl4pPr indent="0" lvl="3"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4pPr>
            <a:lvl5pPr indent="0" lvl="4"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5pPr>
            <a:lvl6pPr indent="0" lvl="5"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6pPr>
            <a:lvl7pPr indent="0" lvl="6"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7pPr>
            <a:lvl8pPr indent="0" lvl="7"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8pPr>
            <a:lvl9pPr indent="0" lvl="8"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3" name="Shape 133"/>
        <p:cNvGrpSpPr/>
        <p:nvPr/>
      </p:nvGrpSpPr>
      <p:grpSpPr>
        <a:xfrm>
          <a:off x="0" y="0"/>
          <a:ext cx="0" cy="0"/>
          <a:chOff x="0" y="0"/>
          <a:chExt cx="0" cy="0"/>
        </a:xfrm>
      </p:grpSpPr>
      <p:sp>
        <p:nvSpPr>
          <p:cNvPr id="134" name="Google Shape;134;p24"/>
          <p:cNvSpPr txBox="1"/>
          <p:nvPr>
            <p:ph type="title"/>
          </p:nvPr>
        </p:nvSpPr>
        <p:spPr>
          <a:xfrm>
            <a:off x="1435100" y="206375"/>
            <a:ext cx="7499350" cy="8572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4"/>
          <p:cNvSpPr txBox="1"/>
          <p:nvPr>
            <p:ph idx="1" type="body"/>
          </p:nvPr>
        </p:nvSpPr>
        <p:spPr>
          <a:xfrm rot="5400000">
            <a:off x="3384550" y="-863600"/>
            <a:ext cx="3600450" cy="7499350"/>
          </a:xfrm>
          <a:prstGeom prst="rect">
            <a:avLst/>
          </a:prstGeom>
          <a:noFill/>
          <a:ln>
            <a:noFill/>
          </a:ln>
        </p:spPr>
        <p:txBody>
          <a:bodyPr anchorCtr="0" anchor="t" bIns="45700" lIns="91425" spcFirstLastPara="1" rIns="91425" wrap="square" tIns="45700">
            <a:noAutofit/>
          </a:bodyPr>
          <a:lstStyle>
            <a:lvl1pPr indent="-320040" lvl="0" marL="457200" algn="l">
              <a:spcBef>
                <a:spcPts val="600"/>
              </a:spcBef>
              <a:spcAft>
                <a:spcPts val="0"/>
              </a:spcAft>
              <a:buSzPts val="1440"/>
              <a:buChar char="⚫"/>
              <a:defRPr/>
            </a:lvl1pPr>
            <a:lvl2pPr indent="-342900" lvl="1" marL="914400" algn="l">
              <a:spcBef>
                <a:spcPts val="55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36" name="Google Shape;136;p24"/>
          <p:cNvSpPr txBox="1"/>
          <p:nvPr>
            <p:ph idx="10" type="dt"/>
          </p:nvPr>
        </p:nvSpPr>
        <p:spPr>
          <a:xfrm>
            <a:off x="3581400" y="4729163"/>
            <a:ext cx="2133600" cy="357187"/>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2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24"/>
          <p:cNvSpPr txBox="1"/>
          <p:nvPr>
            <p:ph idx="11" type="ftr"/>
          </p:nvPr>
        </p:nvSpPr>
        <p:spPr>
          <a:xfrm>
            <a:off x="5715000" y="4729163"/>
            <a:ext cx="2895600" cy="357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200"/>
              <a:buNone/>
              <a:defRPr>
                <a:solidFill>
                  <a:srgbClr val="B5A7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4"/>
          <p:cNvSpPr txBox="1"/>
          <p:nvPr>
            <p:ph idx="12" type="sldNum"/>
          </p:nvPr>
        </p:nvSpPr>
        <p:spPr>
          <a:xfrm>
            <a:off x="8613775" y="4729163"/>
            <a:ext cx="457200" cy="357187"/>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1pPr>
            <a:lvl2pPr indent="0" lvl="1"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2pPr>
            <a:lvl3pPr indent="0" lvl="2"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3pPr>
            <a:lvl4pPr indent="0" lvl="3"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4pPr>
            <a:lvl5pPr indent="0" lvl="4"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5pPr>
            <a:lvl6pPr indent="0" lvl="5"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6pPr>
            <a:lvl7pPr indent="0" lvl="6"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7pPr>
            <a:lvl8pPr indent="0" lvl="7"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8pPr>
            <a:lvl9pPr indent="0" lvl="8"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9" name="Shape 139"/>
        <p:cNvGrpSpPr/>
        <p:nvPr/>
      </p:nvGrpSpPr>
      <p:grpSpPr>
        <a:xfrm>
          <a:off x="0" y="0"/>
          <a:ext cx="0" cy="0"/>
          <a:chOff x="0" y="0"/>
          <a:chExt cx="0" cy="0"/>
        </a:xfrm>
      </p:grpSpPr>
      <p:sp>
        <p:nvSpPr>
          <p:cNvPr id="140" name="Google Shape;140;p25"/>
          <p:cNvSpPr txBox="1"/>
          <p:nvPr>
            <p:ph type="title"/>
          </p:nvPr>
        </p:nvSpPr>
        <p:spPr>
          <a:xfrm rot="5400000">
            <a:off x="5578078" y="1485902"/>
            <a:ext cx="4388644" cy="18288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5"/>
          <p:cNvSpPr txBox="1"/>
          <p:nvPr>
            <p:ph idx="1" type="body"/>
          </p:nvPr>
        </p:nvSpPr>
        <p:spPr>
          <a:xfrm rot="5400000">
            <a:off x="1729978" y="-380998"/>
            <a:ext cx="4388644" cy="5562600"/>
          </a:xfrm>
          <a:prstGeom prst="rect">
            <a:avLst/>
          </a:prstGeom>
          <a:noFill/>
          <a:ln>
            <a:noFill/>
          </a:ln>
        </p:spPr>
        <p:txBody>
          <a:bodyPr anchorCtr="0" anchor="t" bIns="45700" lIns="91425" spcFirstLastPara="1" rIns="91425" wrap="square" tIns="45700">
            <a:noAutofit/>
          </a:bodyPr>
          <a:lstStyle>
            <a:lvl1pPr indent="-320040" lvl="0" marL="457200" algn="l">
              <a:spcBef>
                <a:spcPts val="600"/>
              </a:spcBef>
              <a:spcAft>
                <a:spcPts val="0"/>
              </a:spcAft>
              <a:buSzPts val="1440"/>
              <a:buChar char="⚫"/>
              <a:defRPr/>
            </a:lvl1pPr>
            <a:lvl2pPr indent="-342900" lvl="1" marL="914400" algn="l">
              <a:spcBef>
                <a:spcPts val="55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42" name="Google Shape;142;p25"/>
          <p:cNvSpPr txBox="1"/>
          <p:nvPr>
            <p:ph idx="10" type="dt"/>
          </p:nvPr>
        </p:nvSpPr>
        <p:spPr>
          <a:xfrm>
            <a:off x="3581400" y="4729163"/>
            <a:ext cx="2133600" cy="357187"/>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2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25"/>
          <p:cNvSpPr txBox="1"/>
          <p:nvPr>
            <p:ph idx="11" type="ftr"/>
          </p:nvPr>
        </p:nvSpPr>
        <p:spPr>
          <a:xfrm>
            <a:off x="5715000" y="4729163"/>
            <a:ext cx="2895600" cy="357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200"/>
              <a:buNone/>
              <a:defRPr>
                <a:solidFill>
                  <a:srgbClr val="B5A7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5"/>
          <p:cNvSpPr txBox="1"/>
          <p:nvPr>
            <p:ph idx="12" type="sldNum"/>
          </p:nvPr>
        </p:nvSpPr>
        <p:spPr>
          <a:xfrm>
            <a:off x="8613775" y="4729163"/>
            <a:ext cx="457200" cy="357187"/>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1pPr>
            <a:lvl2pPr indent="0" lvl="1"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2pPr>
            <a:lvl3pPr indent="0" lvl="2"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3pPr>
            <a:lvl4pPr indent="0" lvl="3"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4pPr>
            <a:lvl5pPr indent="0" lvl="4"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5pPr>
            <a:lvl6pPr indent="0" lvl="5"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6pPr>
            <a:lvl7pPr indent="0" lvl="6"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7pPr>
            <a:lvl8pPr indent="0" lvl="7"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8pPr>
            <a:lvl9pPr indent="0" lvl="8" marL="0" marR="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3.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p:nvPr/>
        </p:nvSpPr>
        <p:spPr>
          <a:xfrm>
            <a:off x="-815975" y="-611188"/>
            <a:ext cx="1638300" cy="1228726"/>
          </a:xfrm>
          <a:prstGeom prst="pie">
            <a:avLst>
              <a:gd fmla="val 0" name="adj1"/>
              <a:gd fmla="val 5402120" name="adj2"/>
            </a:avLst>
          </a:prstGeom>
          <a:solidFill>
            <a:srgbClr val="FEF9F3">
              <a:alpha val="32941"/>
            </a:srgbClr>
          </a:solidFill>
          <a:ln cap="rnd" cmpd="sng" w="9525">
            <a:solidFill>
              <a:srgbClr val="D1C19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2" name="Google Shape;52;p13"/>
          <p:cNvSpPr/>
          <p:nvPr/>
        </p:nvSpPr>
        <p:spPr>
          <a:xfrm>
            <a:off x="168275" y="15875"/>
            <a:ext cx="1703388" cy="1276350"/>
          </a:xfrm>
          <a:prstGeom prst="ellipse">
            <a:avLst/>
          </a:prstGeom>
          <a:noFill/>
          <a:ln cap="rnd" cmpd="sng" w="27300">
            <a:solidFill>
              <a:srgbClr val="FFF5DB"/>
            </a:solidFill>
            <a:prstDash val="solid"/>
            <a:round/>
            <a:headEnd len="sm" w="sm" type="none"/>
            <a:tailEnd len="sm" w="sm" type="none"/>
          </a:ln>
          <a:effectLst>
            <a:outerShdw blurRad="25400" rotWithShape="0" algn="tl" dir="5400000" dist="25400">
              <a:srgbClr val="ADA48C">
                <a:alpha val="8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 name="Google Shape;53;p13"/>
          <p:cNvSpPr/>
          <p:nvPr/>
        </p:nvSpPr>
        <p:spPr>
          <a:xfrm rot="2315675">
            <a:off x="182882" y="791308"/>
            <a:ext cx="1125717" cy="826968"/>
          </a:xfrm>
          <a:prstGeom prst="donut">
            <a:avLst>
              <a:gd fmla="val 11833" name="adj"/>
            </a:avLst>
          </a:prstGeom>
          <a:gradFill>
            <a:gsLst>
              <a:gs pos="0">
                <a:srgbClr val="FEFBF4">
                  <a:alpha val="69803"/>
                </a:srgbClr>
              </a:gs>
              <a:gs pos="70000">
                <a:srgbClr val="FFFDF8">
                  <a:alpha val="54901"/>
                </a:srgbClr>
              </a:gs>
              <a:gs pos="100000">
                <a:srgbClr val="EDCF8C">
                  <a:alpha val="60000"/>
                </a:srgbClr>
              </a:gs>
            </a:gsLst>
            <a:path path="circle">
              <a:fillToRect b="100%" r="100%"/>
            </a:path>
            <a:tileRect l="-100%" t="-100%"/>
          </a:gradFill>
          <a:ln cap="rnd" cmpd="sng" w="9525">
            <a:solidFill>
              <a:srgbClr val="C5B390"/>
            </a:solidFill>
            <a:prstDash val="solid"/>
            <a:round/>
            <a:headEnd len="sm" w="sm" type="none"/>
            <a:tailEnd len="sm" w="sm" type="none"/>
          </a:ln>
          <a:effectLst>
            <a:outerShdw blurRad="12700" rotWithShape="0" algn="tl" dir="4500000" dist="15000">
              <a:srgbClr val="564E4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 name="Google Shape;54;p13"/>
          <p:cNvSpPr/>
          <p:nvPr/>
        </p:nvSpPr>
        <p:spPr>
          <a:xfrm>
            <a:off x="1012825" y="0"/>
            <a:ext cx="8131175"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 name="Google Shape;55;p13"/>
          <p:cNvSpPr txBox="1"/>
          <p:nvPr>
            <p:ph type="title"/>
          </p:nvPr>
        </p:nvSpPr>
        <p:spPr>
          <a:xfrm>
            <a:off x="1435100" y="206375"/>
            <a:ext cx="7499350" cy="85725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4300" u="none" cap="none" strike="noStrike">
                <a:solidFill>
                  <a:srgbClr val="572314"/>
                </a:solidFill>
                <a:latin typeface="Gill Sans"/>
                <a:ea typeface="Gill Sans"/>
                <a:cs typeface="Gill Sans"/>
                <a:sym typeface="Gill Sans"/>
              </a:defRPr>
            </a:lvl1pPr>
            <a:lvl2pPr lvl="1" marR="0" rtl="0" algn="l">
              <a:spcBef>
                <a:spcPts val="0"/>
              </a:spcBef>
              <a:spcAft>
                <a:spcPts val="0"/>
              </a:spcAft>
              <a:buSzPts val="1400"/>
              <a:buNone/>
              <a:defRPr b="0" i="0" sz="4300" u="none" cap="none" strike="noStrike">
                <a:solidFill>
                  <a:srgbClr val="572314"/>
                </a:solidFill>
                <a:latin typeface="Gill Sans"/>
                <a:ea typeface="Gill Sans"/>
                <a:cs typeface="Gill Sans"/>
                <a:sym typeface="Gill Sans"/>
              </a:defRPr>
            </a:lvl2pPr>
            <a:lvl3pPr lvl="2" marR="0" rtl="0" algn="l">
              <a:spcBef>
                <a:spcPts val="0"/>
              </a:spcBef>
              <a:spcAft>
                <a:spcPts val="0"/>
              </a:spcAft>
              <a:buSzPts val="1400"/>
              <a:buNone/>
              <a:defRPr b="0" i="0" sz="4300" u="none" cap="none" strike="noStrike">
                <a:solidFill>
                  <a:srgbClr val="572314"/>
                </a:solidFill>
                <a:latin typeface="Gill Sans"/>
                <a:ea typeface="Gill Sans"/>
                <a:cs typeface="Gill Sans"/>
                <a:sym typeface="Gill Sans"/>
              </a:defRPr>
            </a:lvl3pPr>
            <a:lvl4pPr lvl="3" marR="0" rtl="0" algn="l">
              <a:spcBef>
                <a:spcPts val="0"/>
              </a:spcBef>
              <a:spcAft>
                <a:spcPts val="0"/>
              </a:spcAft>
              <a:buSzPts val="1400"/>
              <a:buNone/>
              <a:defRPr b="0" i="0" sz="4300" u="none" cap="none" strike="noStrike">
                <a:solidFill>
                  <a:srgbClr val="572314"/>
                </a:solidFill>
                <a:latin typeface="Gill Sans"/>
                <a:ea typeface="Gill Sans"/>
                <a:cs typeface="Gill Sans"/>
                <a:sym typeface="Gill Sans"/>
              </a:defRPr>
            </a:lvl4pPr>
            <a:lvl5pPr lvl="4" marR="0" rtl="0" algn="l">
              <a:spcBef>
                <a:spcPts val="0"/>
              </a:spcBef>
              <a:spcAft>
                <a:spcPts val="0"/>
              </a:spcAft>
              <a:buSzPts val="1400"/>
              <a:buNone/>
              <a:defRPr b="0" i="0" sz="4300" u="none" cap="none" strike="noStrike">
                <a:solidFill>
                  <a:srgbClr val="572314"/>
                </a:solidFill>
                <a:latin typeface="Gill Sans"/>
                <a:ea typeface="Gill Sans"/>
                <a:cs typeface="Gill Sans"/>
                <a:sym typeface="Gill Sans"/>
              </a:defRPr>
            </a:lvl5pPr>
            <a:lvl6pPr lvl="5" marR="0" rtl="0" algn="l">
              <a:spcBef>
                <a:spcPts val="0"/>
              </a:spcBef>
              <a:spcAft>
                <a:spcPts val="0"/>
              </a:spcAft>
              <a:buSzPts val="1400"/>
              <a:buNone/>
              <a:defRPr b="0" i="0" sz="4300" u="none" cap="none" strike="noStrike">
                <a:solidFill>
                  <a:srgbClr val="572314"/>
                </a:solidFill>
                <a:latin typeface="Gill Sans"/>
                <a:ea typeface="Gill Sans"/>
                <a:cs typeface="Gill Sans"/>
                <a:sym typeface="Gill Sans"/>
              </a:defRPr>
            </a:lvl6pPr>
            <a:lvl7pPr lvl="6" marR="0" rtl="0" algn="l">
              <a:spcBef>
                <a:spcPts val="0"/>
              </a:spcBef>
              <a:spcAft>
                <a:spcPts val="0"/>
              </a:spcAft>
              <a:buSzPts val="1400"/>
              <a:buNone/>
              <a:defRPr b="0" i="0" sz="4300" u="none" cap="none" strike="noStrike">
                <a:solidFill>
                  <a:srgbClr val="572314"/>
                </a:solidFill>
                <a:latin typeface="Gill Sans"/>
                <a:ea typeface="Gill Sans"/>
                <a:cs typeface="Gill Sans"/>
                <a:sym typeface="Gill Sans"/>
              </a:defRPr>
            </a:lvl7pPr>
            <a:lvl8pPr lvl="7" marR="0" rtl="0" algn="l">
              <a:spcBef>
                <a:spcPts val="0"/>
              </a:spcBef>
              <a:spcAft>
                <a:spcPts val="0"/>
              </a:spcAft>
              <a:buSzPts val="1400"/>
              <a:buNone/>
              <a:defRPr b="0" i="0" sz="4300" u="none" cap="none" strike="noStrike">
                <a:solidFill>
                  <a:srgbClr val="572314"/>
                </a:solidFill>
                <a:latin typeface="Gill Sans"/>
                <a:ea typeface="Gill Sans"/>
                <a:cs typeface="Gill Sans"/>
                <a:sym typeface="Gill Sans"/>
              </a:defRPr>
            </a:lvl8pPr>
            <a:lvl9pPr lvl="8" marR="0" rtl="0" algn="l">
              <a:spcBef>
                <a:spcPts val="0"/>
              </a:spcBef>
              <a:spcAft>
                <a:spcPts val="0"/>
              </a:spcAft>
              <a:buSzPts val="1400"/>
              <a:buNone/>
              <a:defRPr b="0" i="0" sz="4300" u="none" cap="none" strike="noStrike">
                <a:solidFill>
                  <a:srgbClr val="572314"/>
                </a:solidFill>
                <a:latin typeface="Gill Sans"/>
                <a:ea typeface="Gill Sans"/>
                <a:cs typeface="Gill Sans"/>
                <a:sym typeface="Gill Sans"/>
              </a:defRPr>
            </a:lvl9pPr>
          </a:lstStyle>
          <a:p/>
        </p:txBody>
      </p:sp>
      <p:sp>
        <p:nvSpPr>
          <p:cNvPr id="56" name="Google Shape;56;p13"/>
          <p:cNvSpPr txBox="1"/>
          <p:nvPr>
            <p:ph idx="1" type="body"/>
          </p:nvPr>
        </p:nvSpPr>
        <p:spPr>
          <a:xfrm>
            <a:off x="1435100" y="1085850"/>
            <a:ext cx="7499350" cy="3600450"/>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00"/>
              </a:spcBef>
              <a:spcAft>
                <a:spcPts val="0"/>
              </a:spcAft>
              <a:buClr>
                <a:schemeClr val="accent1"/>
              </a:buClr>
              <a:buSzPts val="2560"/>
              <a:buFont typeface="Noto Sans Symbols"/>
              <a:buChar char="⚫"/>
              <a:defRPr b="0" i="0" sz="3200" u="none" cap="none" strike="noStrike">
                <a:solidFill>
                  <a:schemeClr val="dk1"/>
                </a:solidFill>
                <a:latin typeface="Gill Sans"/>
                <a:ea typeface="Gill Sans"/>
                <a:cs typeface="Gill Sans"/>
                <a:sym typeface="Gill Sans"/>
              </a:defRPr>
            </a:lvl1pPr>
            <a:lvl2pPr indent="-406400" lvl="1" marL="914400" marR="0" rtl="0" algn="l">
              <a:spcBef>
                <a:spcPts val="550"/>
              </a:spcBef>
              <a:spcAft>
                <a:spcPts val="0"/>
              </a:spcAft>
              <a:buClr>
                <a:schemeClr val="accent1"/>
              </a:buClr>
              <a:buSzPts val="2800"/>
              <a:buFont typeface="Verdana"/>
              <a:buChar char="◦"/>
              <a:defRPr b="0" i="0" sz="2800" u="none" cap="none" strike="noStrike">
                <a:solidFill>
                  <a:schemeClr val="dk1"/>
                </a:solidFill>
                <a:latin typeface="Gill Sans"/>
                <a:ea typeface="Gill Sans"/>
                <a:cs typeface="Gill Sans"/>
                <a:sym typeface="Gill Sans"/>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dk1"/>
                </a:solidFill>
                <a:latin typeface="Gill Sans"/>
                <a:ea typeface="Gill Sans"/>
                <a:cs typeface="Gill Sans"/>
                <a:sym typeface="Gill Sans"/>
              </a:defRPr>
            </a:lvl3pPr>
            <a:lvl4pPr indent="-355600" lvl="3" marL="1828800" marR="0" rtl="0" algn="l">
              <a:spcBef>
                <a:spcPts val="400"/>
              </a:spcBef>
              <a:spcAft>
                <a:spcPts val="0"/>
              </a:spcAft>
              <a:buClr>
                <a:srgbClr val="C32D2E"/>
              </a:buClr>
              <a:buSzPts val="2000"/>
              <a:buFont typeface="Noto Sans Symbols"/>
              <a:buChar char="●"/>
              <a:defRPr b="0" i="0" sz="2000" u="none" cap="none" strike="noStrike">
                <a:solidFill>
                  <a:schemeClr val="dk1"/>
                </a:solidFill>
                <a:latin typeface="Gill Sans"/>
                <a:ea typeface="Gill Sans"/>
                <a:cs typeface="Gill Sans"/>
                <a:sym typeface="Gill Sans"/>
              </a:defRPr>
            </a:lvl4pPr>
            <a:lvl5pPr indent="-355600" lvl="4" marL="2286000" marR="0" rtl="0" algn="l">
              <a:spcBef>
                <a:spcPts val="400"/>
              </a:spcBef>
              <a:spcAft>
                <a:spcPts val="0"/>
              </a:spcAft>
              <a:buClr>
                <a:srgbClr val="84AA33"/>
              </a:buClr>
              <a:buSzPts val="2000"/>
              <a:buFont typeface="Noto Sans Symbols"/>
              <a:buChar char="●"/>
              <a:defRPr b="0" i="0" sz="20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Gill Sans"/>
                <a:ea typeface="Gill Sans"/>
                <a:cs typeface="Gill Sans"/>
                <a:sym typeface="Gill Sans"/>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Gill Sans"/>
                <a:ea typeface="Gill Sans"/>
                <a:cs typeface="Gill Sans"/>
                <a:sym typeface="Gill Sans"/>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Gill Sans"/>
                <a:ea typeface="Gill Sans"/>
                <a:cs typeface="Gill Sans"/>
                <a:sym typeface="Gill Sans"/>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Gill Sans"/>
                <a:ea typeface="Gill Sans"/>
                <a:cs typeface="Gill Sans"/>
                <a:sym typeface="Gill Sans"/>
              </a:defRPr>
            </a:lvl9pPr>
          </a:lstStyle>
          <a:p/>
        </p:txBody>
      </p:sp>
      <p:sp>
        <p:nvSpPr>
          <p:cNvPr id="57" name="Google Shape;57;p13"/>
          <p:cNvSpPr txBox="1"/>
          <p:nvPr>
            <p:ph idx="10" type="dt"/>
          </p:nvPr>
        </p:nvSpPr>
        <p:spPr>
          <a:xfrm>
            <a:off x="3581400" y="4729163"/>
            <a:ext cx="2133600" cy="35718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8" name="Google Shape;58;p13"/>
          <p:cNvSpPr txBox="1"/>
          <p:nvPr>
            <p:ph idx="11" type="ftr"/>
          </p:nvPr>
        </p:nvSpPr>
        <p:spPr>
          <a:xfrm>
            <a:off x="5715000" y="4729163"/>
            <a:ext cx="2895600" cy="3571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000000"/>
              </a:buClr>
              <a:buSzPts val="1200"/>
              <a:buFont typeface="Arial"/>
              <a:buNone/>
              <a:defRPr b="0" i="0" sz="1200" u="none" cap="none" strike="noStrike">
                <a:solidFill>
                  <a:srgbClr val="4B251A"/>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9" name="Google Shape;59;p13"/>
          <p:cNvSpPr txBox="1"/>
          <p:nvPr>
            <p:ph idx="12" type="sldNum"/>
          </p:nvPr>
        </p:nvSpPr>
        <p:spPr>
          <a:xfrm>
            <a:off x="8613775" y="4729163"/>
            <a:ext cx="457200" cy="357187"/>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1pPr>
            <a:lvl2pPr indent="0" lvl="1" marL="0" marR="0" rtl="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2pPr>
            <a:lvl3pPr indent="0" lvl="2" marL="0" marR="0" rtl="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3pPr>
            <a:lvl4pPr indent="0" lvl="3" marL="0" marR="0" rtl="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4pPr>
            <a:lvl5pPr indent="0" lvl="4" marL="0" marR="0" rtl="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5pPr>
            <a:lvl6pPr indent="0" lvl="5" marL="0" marR="0" rtl="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6pPr>
            <a:lvl7pPr indent="0" lvl="6" marL="0" marR="0" rtl="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7pPr>
            <a:lvl8pPr indent="0" lvl="7" marL="0" marR="0" rtl="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8pPr>
            <a:lvl9pPr indent="0" lvl="8" marL="0" marR="0" rtl="0" algn="r">
              <a:spcBef>
                <a:spcPts val="0"/>
              </a:spcBef>
              <a:spcAft>
                <a:spcPts val="0"/>
              </a:spcAft>
              <a:buClr>
                <a:srgbClr val="000000"/>
              </a:buClr>
              <a:buSzPts val="1200"/>
              <a:buFont typeface="Arial"/>
              <a:buNone/>
              <a:defRPr b="0" i="0" sz="1200" u="none" cap="none" strike="noStrike">
                <a:solidFill>
                  <a:srgbClr val="B5A7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3"/>
          <p:cNvSpPr/>
          <p:nvPr/>
        </p:nvSpPr>
        <p:spPr>
          <a:xfrm>
            <a:off x="1014413" y="0"/>
            <a:ext cx="73025" cy="5143500"/>
          </a:xfrm>
          <a:prstGeom prst="rect">
            <a:avLst/>
          </a:prstGeom>
          <a:solidFill>
            <a:schemeClr val="lt1"/>
          </a:solidFill>
          <a:ln>
            <a:noFill/>
          </a:ln>
          <a:effectLst>
            <a:outerShdw blurRad="38550" rotWithShape="0" algn="tl" dir="10800000" dist="38000">
              <a:srgbClr val="6F6A5F">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cxnSp>
        <p:nvCxnSpPr>
          <p:cNvPr id="149" name="Google Shape;149;p26"/>
          <p:cNvCxnSpPr/>
          <p:nvPr/>
        </p:nvCxnSpPr>
        <p:spPr>
          <a:xfrm>
            <a:off x="1219200" y="2190750"/>
            <a:ext cx="7467600" cy="0"/>
          </a:xfrm>
          <a:prstGeom prst="straightConnector1">
            <a:avLst/>
          </a:prstGeom>
          <a:noFill/>
          <a:ln cap="flat" cmpd="sng" w="28575">
            <a:solidFill>
              <a:srgbClr val="FFAB40"/>
            </a:solidFill>
            <a:prstDash val="solid"/>
            <a:round/>
            <a:headEnd len="sm" w="sm" type="none"/>
            <a:tailEnd len="sm" w="sm" type="none"/>
          </a:ln>
          <a:effectLst>
            <a:outerShdw blurRad="57150" rotWithShape="0" algn="bl" dir="5400000" dist="19050">
              <a:srgbClr val="FFFFFF">
                <a:alpha val="49803"/>
              </a:srgbClr>
            </a:outerShdw>
          </a:effectLst>
        </p:spPr>
      </p:cxnSp>
      <p:sp>
        <p:nvSpPr>
          <p:cNvPr id="150" name="Google Shape;150;p26"/>
          <p:cNvSpPr txBox="1"/>
          <p:nvPr>
            <p:ph type="ctrTitle"/>
          </p:nvPr>
        </p:nvSpPr>
        <p:spPr>
          <a:xfrm>
            <a:off x="1562100" y="3333750"/>
            <a:ext cx="6781800" cy="838200"/>
          </a:xfrm>
          <a:prstGeom prst="rect">
            <a:avLst/>
          </a:prstGeom>
          <a:noFill/>
          <a:ln>
            <a:noFill/>
          </a:ln>
          <a:effectLst>
            <a:outerShdw blurRad="157163" rotWithShape="0" algn="bl" dir="8580000" dist="19050">
              <a:srgbClr val="76A5AF">
                <a:alpha val="49803"/>
              </a:srgbClr>
            </a:outerShdw>
          </a:effectLst>
        </p:spPr>
        <p:txBody>
          <a:bodyPr anchorCtr="0" anchor="ctr" bIns="91425" lIns="91425" spcFirstLastPara="1" rIns="91425" wrap="square" tIns="91425">
            <a:noAutofit/>
          </a:bodyPr>
          <a:lstStyle/>
          <a:p>
            <a:pPr indent="0" lvl="0" marL="0" rtl="0" algn="ctr">
              <a:spcBef>
                <a:spcPts val="0"/>
              </a:spcBef>
              <a:spcAft>
                <a:spcPts val="0"/>
              </a:spcAft>
              <a:buSzPts val="3600"/>
              <a:buFont typeface="Gill Sans"/>
              <a:buNone/>
            </a:pPr>
            <a:r>
              <a:rPr b="1" lang="en" sz="1800"/>
              <a:t>Title: </a:t>
            </a:r>
            <a:r>
              <a:rPr lang="en" sz="1800"/>
              <a:t>IoT prototyping using Block based programming:  An use case of smart agriculture</a:t>
            </a:r>
            <a:br>
              <a:rPr lang="en" sz="1800"/>
            </a:br>
            <a:br>
              <a:rPr b="1" lang="en" sz="1800"/>
            </a:br>
            <a:r>
              <a:rPr b="1" lang="en" sz="1800"/>
              <a:t>Paper ID: 4685</a:t>
            </a:r>
            <a:br>
              <a:rPr b="1" lang="en" sz="1800"/>
            </a:br>
            <a:br>
              <a:rPr b="1" lang="en" sz="1800"/>
            </a:br>
            <a:r>
              <a:rPr b="1" lang="en" sz="1800"/>
              <a:t>Presented by:</a:t>
            </a:r>
            <a:br>
              <a:rPr b="1" lang="en" sz="1800"/>
            </a:br>
            <a:r>
              <a:rPr lang="en" sz="1800"/>
              <a:t>Meenaxi M. Raikar, Prajwal Shavi, Neha Patil, Swati Mudavi</a:t>
            </a:r>
            <a:br>
              <a:rPr lang="en" sz="1800"/>
            </a:br>
            <a:endParaRPr b="1" sz="1800"/>
          </a:p>
        </p:txBody>
      </p:sp>
      <p:sp>
        <p:nvSpPr>
          <p:cNvPr id="151" name="Google Shape;151;p26"/>
          <p:cNvSpPr txBox="1"/>
          <p:nvPr/>
        </p:nvSpPr>
        <p:spPr>
          <a:xfrm>
            <a:off x="990600" y="133350"/>
            <a:ext cx="8153400" cy="1828800"/>
          </a:xfrm>
          <a:prstGeom prst="rect">
            <a:avLst/>
          </a:prstGeom>
          <a:noFill/>
          <a:ln>
            <a:noFill/>
          </a:ln>
          <a:effectLst>
            <a:outerShdw blurRad="157163" rotWithShape="0" algn="bl" dir="8580000" dist="19050">
              <a:srgbClr val="76A5AF">
                <a:alpha val="49803"/>
              </a:srgbClr>
            </a:outerShdw>
          </a:effectLst>
        </p:spPr>
        <p:txBody>
          <a:bodyPr anchorCtr="0" anchor="ctr" bIns="91425" lIns="91425" spcFirstLastPara="1" rIns="91425" wrap="square" tIns="91425">
            <a:noAutofit/>
          </a:bodyPr>
          <a:lstStyle/>
          <a:p>
            <a:pPr indent="0" lvl="0" marL="0" marR="0" rtl="0" algn="ctr">
              <a:spcBef>
                <a:spcPts val="0"/>
              </a:spcBef>
              <a:spcAft>
                <a:spcPts val="0"/>
              </a:spcAft>
              <a:buNone/>
            </a:pPr>
            <a:r>
              <a:rPr b="1" i="0" lang="en" sz="1600" u="none" cap="none" strike="noStrike">
                <a:solidFill>
                  <a:srgbClr val="611616"/>
                </a:solidFill>
                <a:latin typeface="Gill Sans"/>
                <a:ea typeface="Gill Sans"/>
                <a:cs typeface="Gill Sans"/>
                <a:sym typeface="Gill Sans"/>
              </a:rPr>
              <a:t>3nd International Conference on Artificial Intelligence and Signal Processing (AISP 2023) </a:t>
            </a:r>
            <a:endParaRPr/>
          </a:p>
          <a:p>
            <a:pPr indent="0" lvl="0" marL="0" marR="0" rtl="0" algn="ctr">
              <a:spcBef>
                <a:spcPts val="0"/>
              </a:spcBef>
              <a:spcAft>
                <a:spcPts val="0"/>
              </a:spcAft>
              <a:buNone/>
            </a:pPr>
            <a:r>
              <a:rPr b="1" i="0" lang="en" sz="1600" u="none" cap="none" strike="noStrike">
                <a:solidFill>
                  <a:srgbClr val="611616"/>
                </a:solidFill>
                <a:latin typeface="Gill Sans"/>
                <a:ea typeface="Gill Sans"/>
                <a:cs typeface="Gill Sans"/>
                <a:sym typeface="Gill Sans"/>
              </a:rPr>
              <a:t>18-20 March 2023</a:t>
            </a:r>
            <a:endParaRPr/>
          </a:p>
          <a:p>
            <a:pPr indent="0" lvl="0" marL="0" marR="0" rtl="0" algn="ctr">
              <a:spcBef>
                <a:spcPts val="0"/>
              </a:spcBef>
              <a:spcAft>
                <a:spcPts val="0"/>
              </a:spcAft>
              <a:buNone/>
            </a:pPr>
            <a:r>
              <a:rPr b="1" i="0" lang="en" sz="1600" u="none" cap="none" strike="noStrike">
                <a:solidFill>
                  <a:srgbClr val="611616"/>
                </a:solidFill>
                <a:latin typeface="Gill Sans"/>
                <a:ea typeface="Gill Sans"/>
                <a:cs typeface="Gill Sans"/>
                <a:sym typeface="Gill Sans"/>
              </a:rPr>
              <a:t>VIT-AP University</a:t>
            </a:r>
            <a:endParaRPr/>
          </a:p>
        </p:txBody>
      </p:sp>
      <p:grpSp>
        <p:nvGrpSpPr>
          <p:cNvPr id="152" name="Google Shape;152;p26"/>
          <p:cNvGrpSpPr/>
          <p:nvPr/>
        </p:nvGrpSpPr>
        <p:grpSpPr>
          <a:xfrm>
            <a:off x="76200" y="1123950"/>
            <a:ext cx="914400" cy="4019550"/>
            <a:chOff x="76200" y="1123950"/>
            <a:chExt cx="914400" cy="4019550"/>
          </a:xfrm>
        </p:grpSpPr>
        <p:pic>
          <p:nvPicPr>
            <p:cNvPr id="153" name="Google Shape;153;p26"/>
            <p:cNvPicPr preferRelativeResize="0"/>
            <p:nvPr/>
          </p:nvPicPr>
          <p:blipFill rotWithShape="1">
            <a:blip r:embed="rId4">
              <a:alphaModFix/>
            </a:blip>
            <a:srcRect b="0" l="0" r="0" t="0"/>
            <a:stretch/>
          </p:blipFill>
          <p:spPr>
            <a:xfrm>
              <a:off x="80763" y="4532372"/>
              <a:ext cx="909837" cy="611128"/>
            </a:xfrm>
            <a:prstGeom prst="rect">
              <a:avLst/>
            </a:prstGeom>
            <a:noFill/>
            <a:ln>
              <a:noFill/>
            </a:ln>
          </p:spPr>
        </p:pic>
        <p:sp>
          <p:nvSpPr>
            <p:cNvPr id="154" name="Google Shape;154;p26"/>
            <p:cNvSpPr/>
            <p:nvPr/>
          </p:nvSpPr>
          <p:spPr>
            <a:xfrm>
              <a:off x="76200" y="1123950"/>
              <a:ext cx="457200" cy="838200"/>
            </a:xfrm>
            <a:prstGeom prst="ellipse">
              <a:avLst/>
            </a:prstGeom>
            <a:solidFill>
              <a:schemeClr val="lt1"/>
            </a:solidFill>
            <a:ln cap="flat" cmpd="sng" w="25400">
              <a:solidFill>
                <a:srgbClr val="C58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5" name="Google Shape;155;p26"/>
            <p:cNvSpPr/>
            <p:nvPr/>
          </p:nvSpPr>
          <p:spPr>
            <a:xfrm>
              <a:off x="228600" y="1200150"/>
              <a:ext cx="457200" cy="838200"/>
            </a:xfrm>
            <a:prstGeom prst="ellipse">
              <a:avLst/>
            </a:prstGeom>
            <a:solidFill>
              <a:schemeClr val="lt1"/>
            </a:solidFill>
            <a:ln cap="flat" cmpd="sng" w="25400">
              <a:solidFill>
                <a:srgbClr val="7CC1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6" name="Google Shape;156;p26"/>
            <p:cNvSpPr/>
            <p:nvPr/>
          </p:nvSpPr>
          <p:spPr>
            <a:xfrm>
              <a:off x="381000" y="1276350"/>
              <a:ext cx="457200" cy="838200"/>
            </a:xfrm>
            <a:prstGeom prst="ellipse">
              <a:avLst/>
            </a:prstGeom>
            <a:solidFill>
              <a:schemeClr val="lt1"/>
            </a:solidFill>
            <a:ln cap="flat" cmpd="sng" w="25400">
              <a:solidFill>
                <a:srgbClr val="D496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7" name="Google Shape;157;p26"/>
            <p:cNvSpPr/>
            <p:nvPr/>
          </p:nvSpPr>
          <p:spPr>
            <a:xfrm>
              <a:off x="533400" y="1352550"/>
              <a:ext cx="457200" cy="8382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5" name="Shape 325"/>
        <p:cNvGrpSpPr/>
        <p:nvPr/>
      </p:nvGrpSpPr>
      <p:grpSpPr>
        <a:xfrm>
          <a:off x="0" y="0"/>
          <a:ext cx="0" cy="0"/>
          <a:chOff x="0" y="0"/>
          <a:chExt cx="0" cy="0"/>
        </a:xfrm>
      </p:grpSpPr>
      <p:cxnSp>
        <p:nvCxnSpPr>
          <p:cNvPr id="326" name="Google Shape;326;p35"/>
          <p:cNvCxnSpPr/>
          <p:nvPr/>
        </p:nvCxnSpPr>
        <p:spPr>
          <a:xfrm>
            <a:off x="1143000" y="895350"/>
            <a:ext cx="7467600" cy="0"/>
          </a:xfrm>
          <a:prstGeom prst="straightConnector1">
            <a:avLst/>
          </a:prstGeom>
          <a:noFill/>
          <a:ln cap="flat" cmpd="sng" w="28575">
            <a:solidFill>
              <a:srgbClr val="FFAB40"/>
            </a:solidFill>
            <a:prstDash val="solid"/>
            <a:round/>
            <a:headEnd len="sm" w="sm" type="none"/>
            <a:tailEnd len="sm" w="sm" type="none"/>
          </a:ln>
          <a:effectLst>
            <a:outerShdw blurRad="57150" rotWithShape="0" algn="bl" dir="5400000" dist="19050">
              <a:srgbClr val="FFFFFF">
                <a:alpha val="49803"/>
              </a:srgbClr>
            </a:outerShdw>
          </a:effectLst>
        </p:spPr>
      </p:cxnSp>
      <p:grpSp>
        <p:nvGrpSpPr>
          <p:cNvPr id="327" name="Google Shape;327;p35"/>
          <p:cNvGrpSpPr/>
          <p:nvPr/>
        </p:nvGrpSpPr>
        <p:grpSpPr>
          <a:xfrm>
            <a:off x="76200" y="1123950"/>
            <a:ext cx="914400" cy="4019550"/>
            <a:chOff x="76200" y="1123950"/>
            <a:chExt cx="914400" cy="4019550"/>
          </a:xfrm>
        </p:grpSpPr>
        <p:pic>
          <p:nvPicPr>
            <p:cNvPr id="328" name="Google Shape;328;p35"/>
            <p:cNvPicPr preferRelativeResize="0"/>
            <p:nvPr/>
          </p:nvPicPr>
          <p:blipFill rotWithShape="1">
            <a:blip r:embed="rId4">
              <a:alphaModFix/>
            </a:blip>
            <a:srcRect b="0" l="0" r="0" t="0"/>
            <a:stretch/>
          </p:blipFill>
          <p:spPr>
            <a:xfrm>
              <a:off x="80763" y="4532372"/>
              <a:ext cx="909837" cy="611128"/>
            </a:xfrm>
            <a:prstGeom prst="rect">
              <a:avLst/>
            </a:prstGeom>
            <a:noFill/>
            <a:ln>
              <a:noFill/>
            </a:ln>
          </p:spPr>
        </p:pic>
        <p:sp>
          <p:nvSpPr>
            <p:cNvPr id="329" name="Google Shape;329;p35"/>
            <p:cNvSpPr/>
            <p:nvPr/>
          </p:nvSpPr>
          <p:spPr>
            <a:xfrm>
              <a:off x="76200" y="1123950"/>
              <a:ext cx="457200" cy="838200"/>
            </a:xfrm>
            <a:prstGeom prst="ellipse">
              <a:avLst/>
            </a:prstGeom>
            <a:solidFill>
              <a:schemeClr val="lt1"/>
            </a:solidFill>
            <a:ln cap="flat" cmpd="sng" w="25400">
              <a:solidFill>
                <a:srgbClr val="C58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0" name="Google Shape;330;p35"/>
            <p:cNvSpPr/>
            <p:nvPr/>
          </p:nvSpPr>
          <p:spPr>
            <a:xfrm>
              <a:off x="228600" y="1200150"/>
              <a:ext cx="457200" cy="838200"/>
            </a:xfrm>
            <a:prstGeom prst="ellipse">
              <a:avLst/>
            </a:prstGeom>
            <a:solidFill>
              <a:schemeClr val="lt1"/>
            </a:solidFill>
            <a:ln cap="flat" cmpd="sng" w="25400">
              <a:solidFill>
                <a:srgbClr val="7CC1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1" name="Google Shape;331;p35"/>
            <p:cNvSpPr/>
            <p:nvPr/>
          </p:nvSpPr>
          <p:spPr>
            <a:xfrm>
              <a:off x="381000" y="1276350"/>
              <a:ext cx="457200" cy="838200"/>
            </a:xfrm>
            <a:prstGeom prst="ellipse">
              <a:avLst/>
            </a:prstGeom>
            <a:solidFill>
              <a:schemeClr val="lt1"/>
            </a:solidFill>
            <a:ln cap="flat" cmpd="sng" w="25400">
              <a:solidFill>
                <a:srgbClr val="D496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2" name="Google Shape;332;p35"/>
            <p:cNvSpPr/>
            <p:nvPr/>
          </p:nvSpPr>
          <p:spPr>
            <a:xfrm>
              <a:off x="533400" y="1352550"/>
              <a:ext cx="457200" cy="8382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33" name="Google Shape;333;p35"/>
          <p:cNvSpPr txBox="1"/>
          <p:nvPr/>
        </p:nvSpPr>
        <p:spPr>
          <a:xfrm>
            <a:off x="1307690" y="1232003"/>
            <a:ext cx="2659500" cy="3537600"/>
          </a:xfrm>
          <a:prstGeom prst="rect">
            <a:avLst/>
          </a:prstGeom>
          <a:solidFill>
            <a:schemeClr val="lt1"/>
          </a:solid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rgbClr val="000000"/>
              </a:buClr>
              <a:buSzPts val="1700"/>
              <a:buFont typeface="Gill Sans"/>
              <a:buChar char="✔"/>
            </a:pPr>
            <a:r>
              <a:rPr i="0" lang="en" sz="1700" u="none" cap="none" strike="noStrike">
                <a:solidFill>
                  <a:srgbClr val="000000"/>
                </a:solidFill>
                <a:latin typeface="Gill Sans"/>
                <a:ea typeface="Gill Sans"/>
                <a:cs typeface="Gill Sans"/>
                <a:sym typeface="Gill Sans"/>
              </a:rPr>
              <a:t>When the client chooses to see temperature or humidity surrounding the bot, user can click on “Show Humidity &amp; Temp” button on the app.</a:t>
            </a:r>
            <a:endParaRPr>
              <a:latin typeface="Gill Sans"/>
              <a:ea typeface="Gill Sans"/>
              <a:cs typeface="Gill Sans"/>
              <a:sym typeface="Gill Sans"/>
            </a:endParaRPr>
          </a:p>
          <a:p>
            <a:pPr indent="-285750" lvl="0" marL="285750" marR="0" rtl="0" algn="just">
              <a:spcBef>
                <a:spcPts val="340"/>
              </a:spcBef>
              <a:spcAft>
                <a:spcPts val="0"/>
              </a:spcAft>
              <a:buClr>
                <a:srgbClr val="000000"/>
              </a:buClr>
              <a:buSzPts val="1700"/>
              <a:buFont typeface="Gill Sans"/>
              <a:buChar char="✔"/>
            </a:pPr>
            <a:r>
              <a:rPr i="0" lang="en" sz="1700" u="none" cap="none" strike="noStrike">
                <a:solidFill>
                  <a:srgbClr val="000000"/>
                </a:solidFill>
                <a:latin typeface="Gill Sans"/>
                <a:ea typeface="Gill Sans"/>
                <a:cs typeface="Gill Sans"/>
                <a:sym typeface="Gill Sans"/>
              </a:rPr>
              <a:t>This functionality is achieved with the help of DHT11 temperature </a:t>
            </a:r>
            <a:r>
              <a:rPr i="0" lang="en" sz="1700" u="none" cap="none" strike="noStrike">
                <a:solidFill>
                  <a:srgbClr val="00B0F0"/>
                </a:solidFill>
                <a:latin typeface="Gill Sans"/>
                <a:ea typeface="Gill Sans"/>
                <a:cs typeface="Gill Sans"/>
                <a:sym typeface="Gill Sans"/>
              </a:rPr>
              <a:t>sensor</a:t>
            </a:r>
            <a:r>
              <a:rPr i="0" lang="en" sz="1700" u="none" cap="none" strike="noStrike">
                <a:solidFill>
                  <a:srgbClr val="000000"/>
                </a:solidFill>
                <a:latin typeface="Gill Sans"/>
                <a:ea typeface="Gill Sans"/>
                <a:cs typeface="Gill Sans"/>
                <a:sym typeface="Gill Sans"/>
              </a:rPr>
              <a:t> that senses the surrounding humidity and temperature.</a:t>
            </a:r>
            <a:endParaRPr>
              <a:latin typeface="Gill Sans"/>
              <a:ea typeface="Gill Sans"/>
              <a:cs typeface="Gill Sans"/>
              <a:sym typeface="Gill Sans"/>
            </a:endParaRPr>
          </a:p>
        </p:txBody>
      </p:sp>
      <p:sp>
        <p:nvSpPr>
          <p:cNvPr id="334" name="Google Shape;334;p35"/>
          <p:cNvSpPr txBox="1"/>
          <p:nvPr/>
        </p:nvSpPr>
        <p:spPr>
          <a:xfrm>
            <a:off x="4739754" y="4161623"/>
            <a:ext cx="38100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70C0"/>
              </a:buClr>
              <a:buSzPts val="1600"/>
              <a:buFont typeface="Noto Sans Symbols"/>
              <a:buNone/>
            </a:pPr>
            <a:r>
              <a:rPr b="1" i="0" lang="en" sz="1600" u="none" cap="none" strike="noStrike">
                <a:solidFill>
                  <a:srgbClr val="0070C0"/>
                </a:solidFill>
                <a:latin typeface="Gill Sans"/>
                <a:ea typeface="Gill Sans"/>
                <a:cs typeface="Gill Sans"/>
                <a:sym typeface="Gill Sans"/>
              </a:rPr>
              <a:t>Fig 3b.  Temperature and humidity sensing.</a:t>
            </a:r>
            <a:endParaRPr>
              <a:latin typeface="Gill Sans"/>
              <a:ea typeface="Gill Sans"/>
              <a:cs typeface="Gill Sans"/>
              <a:sym typeface="Gill Sans"/>
            </a:endParaRPr>
          </a:p>
        </p:txBody>
      </p:sp>
      <p:sp>
        <p:nvSpPr>
          <p:cNvPr id="335" name="Google Shape;335;p35"/>
          <p:cNvSpPr txBox="1"/>
          <p:nvPr/>
        </p:nvSpPr>
        <p:spPr>
          <a:xfrm>
            <a:off x="1254920" y="363301"/>
            <a:ext cx="74676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 sz="2400" u="none" cap="none" strike="noStrike">
                <a:solidFill>
                  <a:srgbClr val="000000"/>
                </a:solidFill>
                <a:latin typeface="Gill Sans"/>
                <a:ea typeface="Gill Sans"/>
                <a:cs typeface="Gill Sans"/>
                <a:sym typeface="Gill Sans"/>
              </a:rPr>
              <a:t>Design and prototype of the model: Temperature </a:t>
            </a:r>
            <a:endParaRPr i="0" sz="1800" u="none" cap="none" strike="noStrike">
              <a:solidFill>
                <a:srgbClr val="000000"/>
              </a:solidFill>
              <a:latin typeface="Gill Sans"/>
              <a:ea typeface="Gill Sans"/>
              <a:cs typeface="Gill Sans"/>
              <a:sym typeface="Gill Sans"/>
            </a:endParaRPr>
          </a:p>
        </p:txBody>
      </p:sp>
      <p:pic>
        <p:nvPicPr>
          <p:cNvPr id="336" name="Google Shape;336;p35"/>
          <p:cNvPicPr preferRelativeResize="0"/>
          <p:nvPr/>
        </p:nvPicPr>
        <p:blipFill rotWithShape="1">
          <a:blip r:embed="rId5">
            <a:alphaModFix/>
          </a:blip>
          <a:srcRect b="0" l="0" r="0" t="0"/>
          <a:stretch/>
        </p:blipFill>
        <p:spPr>
          <a:xfrm>
            <a:off x="4107409" y="1543050"/>
            <a:ext cx="4586555" cy="25799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cxnSp>
        <p:nvCxnSpPr>
          <p:cNvPr id="341" name="Google Shape;341;p36"/>
          <p:cNvCxnSpPr/>
          <p:nvPr/>
        </p:nvCxnSpPr>
        <p:spPr>
          <a:xfrm>
            <a:off x="1143000" y="895350"/>
            <a:ext cx="7467600" cy="0"/>
          </a:xfrm>
          <a:prstGeom prst="straightConnector1">
            <a:avLst/>
          </a:prstGeom>
          <a:noFill/>
          <a:ln cap="flat" cmpd="sng" w="28575">
            <a:solidFill>
              <a:srgbClr val="FFAB40"/>
            </a:solidFill>
            <a:prstDash val="solid"/>
            <a:round/>
            <a:headEnd len="sm" w="sm" type="none"/>
            <a:tailEnd len="sm" w="sm" type="none"/>
          </a:ln>
          <a:effectLst>
            <a:outerShdw blurRad="57150" rotWithShape="0" algn="bl" dir="5400000" dist="19050">
              <a:srgbClr val="FFFFFF">
                <a:alpha val="49803"/>
              </a:srgbClr>
            </a:outerShdw>
          </a:effectLst>
        </p:spPr>
      </p:cxnSp>
      <p:grpSp>
        <p:nvGrpSpPr>
          <p:cNvPr id="342" name="Google Shape;342;p36"/>
          <p:cNvGrpSpPr/>
          <p:nvPr/>
        </p:nvGrpSpPr>
        <p:grpSpPr>
          <a:xfrm>
            <a:off x="76200" y="1123950"/>
            <a:ext cx="914400" cy="4019550"/>
            <a:chOff x="76200" y="1123950"/>
            <a:chExt cx="914400" cy="4019550"/>
          </a:xfrm>
        </p:grpSpPr>
        <p:pic>
          <p:nvPicPr>
            <p:cNvPr id="343" name="Google Shape;343;p36"/>
            <p:cNvPicPr preferRelativeResize="0"/>
            <p:nvPr/>
          </p:nvPicPr>
          <p:blipFill rotWithShape="1">
            <a:blip r:embed="rId4">
              <a:alphaModFix/>
            </a:blip>
            <a:srcRect b="0" l="0" r="0" t="0"/>
            <a:stretch/>
          </p:blipFill>
          <p:spPr>
            <a:xfrm>
              <a:off x="80763" y="4532372"/>
              <a:ext cx="909837" cy="611128"/>
            </a:xfrm>
            <a:prstGeom prst="rect">
              <a:avLst/>
            </a:prstGeom>
            <a:noFill/>
            <a:ln>
              <a:noFill/>
            </a:ln>
          </p:spPr>
        </p:pic>
        <p:sp>
          <p:nvSpPr>
            <p:cNvPr id="344" name="Google Shape;344;p36"/>
            <p:cNvSpPr/>
            <p:nvPr/>
          </p:nvSpPr>
          <p:spPr>
            <a:xfrm>
              <a:off x="76200" y="1123950"/>
              <a:ext cx="457200" cy="838200"/>
            </a:xfrm>
            <a:prstGeom prst="ellipse">
              <a:avLst/>
            </a:prstGeom>
            <a:solidFill>
              <a:schemeClr val="lt1"/>
            </a:solidFill>
            <a:ln cap="flat" cmpd="sng" w="25400">
              <a:solidFill>
                <a:srgbClr val="C58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5" name="Google Shape;345;p36"/>
            <p:cNvSpPr/>
            <p:nvPr/>
          </p:nvSpPr>
          <p:spPr>
            <a:xfrm>
              <a:off x="228600" y="1200150"/>
              <a:ext cx="457200" cy="838200"/>
            </a:xfrm>
            <a:prstGeom prst="ellipse">
              <a:avLst/>
            </a:prstGeom>
            <a:solidFill>
              <a:schemeClr val="lt1"/>
            </a:solidFill>
            <a:ln cap="flat" cmpd="sng" w="25400">
              <a:solidFill>
                <a:srgbClr val="7CC1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6" name="Google Shape;346;p36"/>
            <p:cNvSpPr/>
            <p:nvPr/>
          </p:nvSpPr>
          <p:spPr>
            <a:xfrm>
              <a:off x="381000" y="1276350"/>
              <a:ext cx="457200" cy="838200"/>
            </a:xfrm>
            <a:prstGeom prst="ellipse">
              <a:avLst/>
            </a:prstGeom>
            <a:solidFill>
              <a:schemeClr val="lt1"/>
            </a:solidFill>
            <a:ln cap="flat" cmpd="sng" w="25400">
              <a:solidFill>
                <a:srgbClr val="D496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7" name="Google Shape;347;p36"/>
            <p:cNvSpPr/>
            <p:nvPr/>
          </p:nvSpPr>
          <p:spPr>
            <a:xfrm>
              <a:off x="533400" y="1352550"/>
              <a:ext cx="457200" cy="8382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48" name="Google Shape;348;p36"/>
          <p:cNvSpPr txBox="1"/>
          <p:nvPr/>
        </p:nvSpPr>
        <p:spPr>
          <a:xfrm>
            <a:off x="1295400" y="1200150"/>
            <a:ext cx="2659500" cy="3581400"/>
          </a:xfrm>
          <a:prstGeom prst="rect">
            <a:avLst/>
          </a:prstGeom>
          <a:solidFill>
            <a:schemeClr val="lt1"/>
          </a:solid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rgbClr val="000000"/>
              </a:buClr>
              <a:buSzPts val="1700"/>
              <a:buFont typeface="Gill Sans"/>
              <a:buChar char="✔"/>
            </a:pPr>
            <a:r>
              <a:rPr i="0" lang="en" sz="1700" u="none" cap="none" strike="noStrike">
                <a:solidFill>
                  <a:srgbClr val="000000"/>
                </a:solidFill>
                <a:latin typeface="Gill Sans"/>
                <a:ea typeface="Gill Sans"/>
                <a:cs typeface="Gill Sans"/>
                <a:sym typeface="Gill Sans"/>
              </a:rPr>
              <a:t>When the user selects sowing operation, the Servo motor starts rotating </a:t>
            </a:r>
            <a:r>
              <a:rPr i="0" lang="en" sz="1700" u="none" cap="none" strike="noStrike">
                <a:solidFill>
                  <a:srgbClr val="00B0F0"/>
                </a:solidFill>
                <a:latin typeface="Gill Sans"/>
                <a:ea typeface="Gill Sans"/>
                <a:cs typeface="Gill Sans"/>
                <a:sym typeface="Gill Sans"/>
              </a:rPr>
              <a:t>to-and-fro motion </a:t>
            </a:r>
            <a:r>
              <a:rPr i="0" lang="en" sz="1700" u="none" cap="none" strike="noStrike">
                <a:solidFill>
                  <a:srgbClr val="000000"/>
                </a:solidFill>
                <a:latin typeface="Gill Sans"/>
                <a:ea typeface="Gill Sans"/>
                <a:cs typeface="Gill Sans"/>
                <a:sym typeface="Gill Sans"/>
              </a:rPr>
              <a:t>(60°) moving forward. </a:t>
            </a:r>
            <a:endParaRPr>
              <a:latin typeface="Gill Sans"/>
              <a:ea typeface="Gill Sans"/>
              <a:cs typeface="Gill Sans"/>
              <a:sym typeface="Gill Sans"/>
            </a:endParaRPr>
          </a:p>
          <a:p>
            <a:pPr indent="-285750" lvl="0" marL="285750" marR="0" rtl="0" algn="just">
              <a:spcBef>
                <a:spcPts val="340"/>
              </a:spcBef>
              <a:spcAft>
                <a:spcPts val="0"/>
              </a:spcAft>
              <a:buClr>
                <a:srgbClr val="000000"/>
              </a:buClr>
              <a:buSzPts val="1700"/>
              <a:buFont typeface="Gill Sans"/>
              <a:buChar char="✔"/>
            </a:pPr>
            <a:r>
              <a:rPr i="0" lang="en" sz="1700" u="none" cap="none" strike="noStrike">
                <a:solidFill>
                  <a:srgbClr val="000000"/>
                </a:solidFill>
                <a:latin typeface="Gill Sans"/>
                <a:ea typeface="Gill Sans"/>
                <a:cs typeface="Gill Sans"/>
                <a:sym typeface="Gill Sans"/>
              </a:rPr>
              <a:t>The bot keeps moving forward since seed are to be sowed at certain distance. </a:t>
            </a:r>
            <a:endParaRPr>
              <a:latin typeface="Gill Sans"/>
              <a:ea typeface="Gill Sans"/>
              <a:cs typeface="Gill Sans"/>
              <a:sym typeface="Gill Sans"/>
            </a:endParaRPr>
          </a:p>
          <a:p>
            <a:pPr indent="-285750" lvl="0" marL="285750" marR="0" rtl="0" algn="just">
              <a:spcBef>
                <a:spcPts val="340"/>
              </a:spcBef>
              <a:spcAft>
                <a:spcPts val="0"/>
              </a:spcAft>
              <a:buClr>
                <a:srgbClr val="000000"/>
              </a:buClr>
              <a:buSzPts val="1700"/>
              <a:buFont typeface="Gill Sans"/>
              <a:buChar char="✔"/>
            </a:pPr>
            <a:r>
              <a:rPr i="0" lang="en" sz="1700" u="none" cap="none" strike="noStrike">
                <a:solidFill>
                  <a:srgbClr val="000000"/>
                </a:solidFill>
                <a:latin typeface="Gill Sans"/>
                <a:ea typeface="Gill Sans"/>
                <a:cs typeface="Gill Sans"/>
                <a:sym typeface="Gill Sans"/>
              </a:rPr>
              <a:t>This operation is performed until the user selects to stop the same. </a:t>
            </a:r>
            <a:endParaRPr>
              <a:latin typeface="Gill Sans"/>
              <a:ea typeface="Gill Sans"/>
              <a:cs typeface="Gill Sans"/>
              <a:sym typeface="Gill Sans"/>
            </a:endParaRPr>
          </a:p>
        </p:txBody>
      </p:sp>
      <p:sp>
        <p:nvSpPr>
          <p:cNvPr id="349" name="Google Shape;349;p36"/>
          <p:cNvSpPr txBox="1"/>
          <p:nvPr/>
        </p:nvSpPr>
        <p:spPr>
          <a:xfrm>
            <a:off x="4648200" y="4194234"/>
            <a:ext cx="38100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70C0"/>
              </a:buClr>
              <a:buSzPts val="1600"/>
              <a:buFont typeface="Noto Sans Symbols"/>
              <a:buNone/>
            </a:pPr>
            <a:r>
              <a:rPr b="1" i="0" lang="en" sz="1600" u="none" cap="none" strike="noStrike">
                <a:solidFill>
                  <a:srgbClr val="0070C0"/>
                </a:solidFill>
                <a:latin typeface="Gill Sans"/>
                <a:ea typeface="Gill Sans"/>
                <a:cs typeface="Gill Sans"/>
                <a:sym typeface="Gill Sans"/>
              </a:rPr>
              <a:t>Fig 3c. Sowing operation.</a:t>
            </a:r>
            <a:endParaRPr>
              <a:latin typeface="Gill Sans"/>
              <a:ea typeface="Gill Sans"/>
              <a:cs typeface="Gill Sans"/>
              <a:sym typeface="Gill Sans"/>
            </a:endParaRPr>
          </a:p>
        </p:txBody>
      </p:sp>
      <p:sp>
        <p:nvSpPr>
          <p:cNvPr id="350" name="Google Shape;350;p36"/>
          <p:cNvSpPr txBox="1"/>
          <p:nvPr/>
        </p:nvSpPr>
        <p:spPr>
          <a:xfrm>
            <a:off x="1254920" y="363301"/>
            <a:ext cx="74676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 sz="2400" u="none" cap="none" strike="noStrike">
                <a:solidFill>
                  <a:srgbClr val="000000"/>
                </a:solidFill>
                <a:latin typeface="Gill Sans"/>
                <a:ea typeface="Gill Sans"/>
                <a:cs typeface="Gill Sans"/>
                <a:sym typeface="Gill Sans"/>
              </a:rPr>
              <a:t>Design and prototype of the model: Sowing</a:t>
            </a:r>
            <a:endParaRPr i="0" sz="1800" u="none" cap="none" strike="noStrike">
              <a:solidFill>
                <a:srgbClr val="000000"/>
              </a:solidFill>
              <a:latin typeface="Gill Sans"/>
              <a:ea typeface="Gill Sans"/>
              <a:cs typeface="Gill Sans"/>
              <a:sym typeface="Gill Sans"/>
            </a:endParaRPr>
          </a:p>
        </p:txBody>
      </p:sp>
      <p:pic>
        <p:nvPicPr>
          <p:cNvPr id="351" name="Google Shape;351;p36"/>
          <p:cNvPicPr preferRelativeResize="0"/>
          <p:nvPr/>
        </p:nvPicPr>
        <p:blipFill rotWithShape="1">
          <a:blip r:embed="rId5">
            <a:alphaModFix/>
          </a:blip>
          <a:srcRect b="0" l="0" r="0" t="0"/>
          <a:stretch/>
        </p:blipFill>
        <p:spPr>
          <a:xfrm>
            <a:off x="4110856" y="1504950"/>
            <a:ext cx="4583107" cy="25820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cxnSp>
        <p:nvCxnSpPr>
          <p:cNvPr id="356" name="Google Shape;356;p37"/>
          <p:cNvCxnSpPr/>
          <p:nvPr/>
        </p:nvCxnSpPr>
        <p:spPr>
          <a:xfrm>
            <a:off x="1143000" y="895350"/>
            <a:ext cx="7467600" cy="0"/>
          </a:xfrm>
          <a:prstGeom prst="straightConnector1">
            <a:avLst/>
          </a:prstGeom>
          <a:noFill/>
          <a:ln cap="flat" cmpd="sng" w="28575">
            <a:solidFill>
              <a:srgbClr val="FFAB40"/>
            </a:solidFill>
            <a:prstDash val="solid"/>
            <a:round/>
            <a:headEnd len="sm" w="sm" type="none"/>
            <a:tailEnd len="sm" w="sm" type="none"/>
          </a:ln>
          <a:effectLst>
            <a:outerShdw blurRad="57150" rotWithShape="0" algn="bl" dir="5400000" dist="19050">
              <a:srgbClr val="FFFFFF">
                <a:alpha val="49803"/>
              </a:srgbClr>
            </a:outerShdw>
          </a:effectLst>
        </p:spPr>
      </p:cxnSp>
      <p:grpSp>
        <p:nvGrpSpPr>
          <p:cNvPr id="357" name="Google Shape;357;p37"/>
          <p:cNvGrpSpPr/>
          <p:nvPr/>
        </p:nvGrpSpPr>
        <p:grpSpPr>
          <a:xfrm>
            <a:off x="76200" y="1123950"/>
            <a:ext cx="914400" cy="4019550"/>
            <a:chOff x="76200" y="1123950"/>
            <a:chExt cx="914400" cy="4019550"/>
          </a:xfrm>
        </p:grpSpPr>
        <p:pic>
          <p:nvPicPr>
            <p:cNvPr id="358" name="Google Shape;358;p37"/>
            <p:cNvPicPr preferRelativeResize="0"/>
            <p:nvPr/>
          </p:nvPicPr>
          <p:blipFill rotWithShape="1">
            <a:blip r:embed="rId4">
              <a:alphaModFix/>
            </a:blip>
            <a:srcRect b="0" l="0" r="0" t="0"/>
            <a:stretch/>
          </p:blipFill>
          <p:spPr>
            <a:xfrm>
              <a:off x="80763" y="4532372"/>
              <a:ext cx="909837" cy="611128"/>
            </a:xfrm>
            <a:prstGeom prst="rect">
              <a:avLst/>
            </a:prstGeom>
            <a:noFill/>
            <a:ln>
              <a:noFill/>
            </a:ln>
          </p:spPr>
        </p:pic>
        <p:sp>
          <p:nvSpPr>
            <p:cNvPr id="359" name="Google Shape;359;p37"/>
            <p:cNvSpPr/>
            <p:nvPr/>
          </p:nvSpPr>
          <p:spPr>
            <a:xfrm>
              <a:off x="76200" y="1123950"/>
              <a:ext cx="457200" cy="838200"/>
            </a:xfrm>
            <a:prstGeom prst="ellipse">
              <a:avLst/>
            </a:prstGeom>
            <a:solidFill>
              <a:schemeClr val="lt1"/>
            </a:solidFill>
            <a:ln cap="flat" cmpd="sng" w="25400">
              <a:solidFill>
                <a:srgbClr val="C58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0" name="Google Shape;360;p37"/>
            <p:cNvSpPr/>
            <p:nvPr/>
          </p:nvSpPr>
          <p:spPr>
            <a:xfrm>
              <a:off x="228600" y="1200150"/>
              <a:ext cx="457200" cy="838200"/>
            </a:xfrm>
            <a:prstGeom prst="ellipse">
              <a:avLst/>
            </a:prstGeom>
            <a:solidFill>
              <a:schemeClr val="lt1"/>
            </a:solidFill>
            <a:ln cap="flat" cmpd="sng" w="25400">
              <a:solidFill>
                <a:srgbClr val="7CC1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1" name="Google Shape;361;p37"/>
            <p:cNvSpPr/>
            <p:nvPr/>
          </p:nvSpPr>
          <p:spPr>
            <a:xfrm>
              <a:off x="381000" y="1276350"/>
              <a:ext cx="457200" cy="838200"/>
            </a:xfrm>
            <a:prstGeom prst="ellipse">
              <a:avLst/>
            </a:prstGeom>
            <a:solidFill>
              <a:schemeClr val="lt1"/>
            </a:solidFill>
            <a:ln cap="flat" cmpd="sng" w="25400">
              <a:solidFill>
                <a:srgbClr val="D496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2" name="Google Shape;362;p37"/>
            <p:cNvSpPr/>
            <p:nvPr/>
          </p:nvSpPr>
          <p:spPr>
            <a:xfrm>
              <a:off x="533400" y="1352550"/>
              <a:ext cx="457200" cy="8382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63" name="Google Shape;363;p37"/>
          <p:cNvSpPr txBox="1"/>
          <p:nvPr/>
        </p:nvSpPr>
        <p:spPr>
          <a:xfrm>
            <a:off x="1371600" y="988516"/>
            <a:ext cx="2659500" cy="4145700"/>
          </a:xfrm>
          <a:prstGeom prst="rect">
            <a:avLst/>
          </a:prstGeom>
          <a:solidFill>
            <a:schemeClr val="lt1"/>
          </a:solid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rgbClr val="000000"/>
              </a:buClr>
              <a:buSzPts val="2000"/>
              <a:buFont typeface="Gill Sans"/>
              <a:buChar char="✔"/>
            </a:pPr>
            <a:r>
              <a:rPr i="0" lang="en" sz="2000" u="none" cap="none" strike="noStrike">
                <a:solidFill>
                  <a:srgbClr val="000000"/>
                </a:solidFill>
                <a:latin typeface="Gill Sans"/>
                <a:ea typeface="Gill Sans"/>
                <a:cs typeface="Gill Sans"/>
                <a:sym typeface="Gill Sans"/>
              </a:rPr>
              <a:t>When the user chooses ploughing operation, the rotatory motion of the DC motor is converted into linear motion (</a:t>
            </a:r>
            <a:r>
              <a:rPr i="0" lang="en" sz="2000" u="none" cap="none" strike="noStrike">
                <a:solidFill>
                  <a:srgbClr val="00B0F0"/>
                </a:solidFill>
                <a:latin typeface="Gill Sans"/>
                <a:ea typeface="Gill Sans"/>
                <a:cs typeface="Gill Sans"/>
                <a:sym typeface="Gill Sans"/>
              </a:rPr>
              <a:t>Rack and Pinion</a:t>
            </a:r>
            <a:r>
              <a:rPr i="0" lang="en" sz="2000" u="none" cap="none" strike="noStrike">
                <a:solidFill>
                  <a:srgbClr val="000000"/>
                </a:solidFill>
                <a:latin typeface="Gill Sans"/>
                <a:ea typeface="Gill Sans"/>
                <a:cs typeface="Gill Sans"/>
                <a:sym typeface="Gill Sans"/>
              </a:rPr>
              <a:t> mechanism). </a:t>
            </a:r>
            <a:endParaRPr>
              <a:latin typeface="Gill Sans"/>
              <a:ea typeface="Gill Sans"/>
              <a:cs typeface="Gill Sans"/>
              <a:sym typeface="Gill Sans"/>
            </a:endParaRPr>
          </a:p>
          <a:p>
            <a:pPr indent="-285750" lvl="0" marL="285750" marR="0" rtl="0" algn="just">
              <a:spcBef>
                <a:spcPts val="400"/>
              </a:spcBef>
              <a:spcAft>
                <a:spcPts val="0"/>
              </a:spcAft>
              <a:buClr>
                <a:srgbClr val="000000"/>
              </a:buClr>
              <a:buSzPts val="2000"/>
              <a:buFont typeface="Gill Sans"/>
              <a:buChar char="✔"/>
            </a:pPr>
            <a:r>
              <a:rPr i="0" lang="en" sz="2000" u="none" cap="none" strike="noStrike">
                <a:solidFill>
                  <a:srgbClr val="000000"/>
                </a:solidFill>
                <a:latin typeface="Gill Sans"/>
                <a:ea typeface="Gill Sans"/>
                <a:cs typeface="Gill Sans"/>
                <a:sym typeface="Gill Sans"/>
              </a:rPr>
              <a:t>When the user choses to stop ploughing, the plough return back to its initial position. </a:t>
            </a:r>
            <a:endParaRPr>
              <a:latin typeface="Gill Sans"/>
              <a:ea typeface="Gill Sans"/>
              <a:cs typeface="Gill Sans"/>
              <a:sym typeface="Gill Sans"/>
            </a:endParaRPr>
          </a:p>
        </p:txBody>
      </p:sp>
      <p:sp>
        <p:nvSpPr>
          <p:cNvPr id="364" name="Google Shape;364;p37"/>
          <p:cNvSpPr txBox="1"/>
          <p:nvPr/>
        </p:nvSpPr>
        <p:spPr>
          <a:xfrm>
            <a:off x="4492104" y="4194234"/>
            <a:ext cx="38100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70C0"/>
              </a:buClr>
              <a:buSzPts val="1600"/>
              <a:buFont typeface="Noto Sans Symbols"/>
              <a:buNone/>
            </a:pPr>
            <a:r>
              <a:rPr b="1" i="0" lang="en" sz="1600" u="none" cap="none" strike="noStrike">
                <a:solidFill>
                  <a:srgbClr val="0070C0"/>
                </a:solidFill>
                <a:latin typeface="Gill Sans"/>
                <a:ea typeface="Gill Sans"/>
                <a:cs typeface="Gill Sans"/>
                <a:sym typeface="Gill Sans"/>
              </a:rPr>
              <a:t>Fig 3d. Ploughing operation.</a:t>
            </a:r>
            <a:endParaRPr>
              <a:latin typeface="Gill Sans"/>
              <a:ea typeface="Gill Sans"/>
              <a:cs typeface="Gill Sans"/>
              <a:sym typeface="Gill Sans"/>
            </a:endParaRPr>
          </a:p>
        </p:txBody>
      </p:sp>
      <p:sp>
        <p:nvSpPr>
          <p:cNvPr id="365" name="Google Shape;365;p37"/>
          <p:cNvSpPr txBox="1"/>
          <p:nvPr/>
        </p:nvSpPr>
        <p:spPr>
          <a:xfrm>
            <a:off x="1254920" y="363301"/>
            <a:ext cx="74676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 sz="2400" u="none" cap="none" strike="noStrike">
                <a:solidFill>
                  <a:srgbClr val="000000"/>
                </a:solidFill>
                <a:latin typeface="Gill Sans"/>
                <a:ea typeface="Gill Sans"/>
                <a:cs typeface="Gill Sans"/>
                <a:sym typeface="Gill Sans"/>
              </a:rPr>
              <a:t>Design and prototype of the model: Ploughing</a:t>
            </a:r>
            <a:endParaRPr i="0" sz="1800" u="none" cap="none" strike="noStrike">
              <a:solidFill>
                <a:srgbClr val="000000"/>
              </a:solidFill>
              <a:latin typeface="Gill Sans"/>
              <a:ea typeface="Gill Sans"/>
              <a:cs typeface="Gill Sans"/>
              <a:sym typeface="Gill Sans"/>
            </a:endParaRPr>
          </a:p>
        </p:txBody>
      </p:sp>
      <p:pic>
        <p:nvPicPr>
          <p:cNvPr id="366" name="Google Shape;366;p37"/>
          <p:cNvPicPr preferRelativeResize="0"/>
          <p:nvPr/>
        </p:nvPicPr>
        <p:blipFill rotWithShape="1">
          <a:blip r:embed="rId5">
            <a:alphaModFix/>
          </a:blip>
          <a:srcRect b="0" l="0" r="0" t="0"/>
          <a:stretch/>
        </p:blipFill>
        <p:spPr>
          <a:xfrm>
            <a:off x="4119314" y="1543049"/>
            <a:ext cx="4603206" cy="25893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cxnSp>
        <p:nvCxnSpPr>
          <p:cNvPr id="371" name="Google Shape;371;p38"/>
          <p:cNvCxnSpPr/>
          <p:nvPr/>
        </p:nvCxnSpPr>
        <p:spPr>
          <a:xfrm flipH="1" rot="10800000">
            <a:off x="1371600" y="563850"/>
            <a:ext cx="7228800" cy="26700"/>
          </a:xfrm>
          <a:prstGeom prst="straightConnector1">
            <a:avLst/>
          </a:prstGeom>
          <a:noFill/>
          <a:ln cap="flat" cmpd="sng" w="28575">
            <a:solidFill>
              <a:srgbClr val="FFAB40"/>
            </a:solidFill>
            <a:prstDash val="solid"/>
            <a:round/>
            <a:headEnd len="sm" w="sm" type="none"/>
            <a:tailEnd len="sm" w="sm" type="none"/>
          </a:ln>
          <a:effectLst>
            <a:outerShdw blurRad="57150" rotWithShape="0" algn="bl" dir="5400000" dist="19050">
              <a:srgbClr val="FFFFFF">
                <a:alpha val="49800"/>
              </a:srgbClr>
            </a:outerShdw>
          </a:effectLst>
        </p:spPr>
      </p:cxnSp>
      <p:grpSp>
        <p:nvGrpSpPr>
          <p:cNvPr id="372" name="Google Shape;372;p38"/>
          <p:cNvGrpSpPr/>
          <p:nvPr/>
        </p:nvGrpSpPr>
        <p:grpSpPr>
          <a:xfrm>
            <a:off x="76200" y="1123950"/>
            <a:ext cx="914400" cy="4019550"/>
            <a:chOff x="76200" y="1123950"/>
            <a:chExt cx="914400" cy="4019550"/>
          </a:xfrm>
        </p:grpSpPr>
        <p:pic>
          <p:nvPicPr>
            <p:cNvPr id="373" name="Google Shape;373;p38"/>
            <p:cNvPicPr preferRelativeResize="0"/>
            <p:nvPr/>
          </p:nvPicPr>
          <p:blipFill rotWithShape="1">
            <a:blip r:embed="rId4">
              <a:alphaModFix/>
            </a:blip>
            <a:srcRect b="0" l="0" r="0" t="0"/>
            <a:stretch/>
          </p:blipFill>
          <p:spPr>
            <a:xfrm>
              <a:off x="80763" y="4532372"/>
              <a:ext cx="909837" cy="611128"/>
            </a:xfrm>
            <a:prstGeom prst="rect">
              <a:avLst/>
            </a:prstGeom>
            <a:noFill/>
            <a:ln>
              <a:noFill/>
            </a:ln>
          </p:spPr>
        </p:pic>
        <p:sp>
          <p:nvSpPr>
            <p:cNvPr id="374" name="Google Shape;374;p38"/>
            <p:cNvSpPr/>
            <p:nvPr/>
          </p:nvSpPr>
          <p:spPr>
            <a:xfrm>
              <a:off x="76200" y="1123950"/>
              <a:ext cx="457200" cy="838200"/>
            </a:xfrm>
            <a:prstGeom prst="ellipse">
              <a:avLst/>
            </a:prstGeom>
            <a:solidFill>
              <a:schemeClr val="lt1"/>
            </a:solidFill>
            <a:ln cap="flat" cmpd="sng" w="25400">
              <a:solidFill>
                <a:srgbClr val="C58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5" name="Google Shape;375;p38"/>
            <p:cNvSpPr/>
            <p:nvPr/>
          </p:nvSpPr>
          <p:spPr>
            <a:xfrm>
              <a:off x="228600" y="1200150"/>
              <a:ext cx="457200" cy="838200"/>
            </a:xfrm>
            <a:prstGeom prst="ellipse">
              <a:avLst/>
            </a:prstGeom>
            <a:solidFill>
              <a:schemeClr val="lt1"/>
            </a:solidFill>
            <a:ln cap="flat" cmpd="sng" w="25400">
              <a:solidFill>
                <a:srgbClr val="7CC1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6" name="Google Shape;376;p38"/>
            <p:cNvSpPr/>
            <p:nvPr/>
          </p:nvSpPr>
          <p:spPr>
            <a:xfrm>
              <a:off x="381000" y="1276350"/>
              <a:ext cx="457200" cy="838200"/>
            </a:xfrm>
            <a:prstGeom prst="ellipse">
              <a:avLst/>
            </a:prstGeom>
            <a:solidFill>
              <a:schemeClr val="lt1"/>
            </a:solidFill>
            <a:ln cap="flat" cmpd="sng" w="25400">
              <a:solidFill>
                <a:srgbClr val="D496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7" name="Google Shape;377;p38"/>
            <p:cNvSpPr/>
            <p:nvPr/>
          </p:nvSpPr>
          <p:spPr>
            <a:xfrm>
              <a:off x="533400" y="1352550"/>
              <a:ext cx="457200" cy="8382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78" name="Google Shape;378;p38"/>
          <p:cNvSpPr/>
          <p:nvPr/>
        </p:nvSpPr>
        <p:spPr>
          <a:xfrm>
            <a:off x="1407533" y="742950"/>
            <a:ext cx="4495800" cy="4084200"/>
          </a:xfrm>
          <a:prstGeom prst="rect">
            <a:avLst/>
          </a:prstGeom>
          <a:noFill/>
          <a:ln>
            <a:noFill/>
          </a:ln>
        </p:spPr>
        <p:txBody>
          <a:bodyPr anchorCtr="0" anchor="t" bIns="35550" lIns="261275" spcFirstLastPara="1" rIns="199125" wrap="square" tIns="35550">
            <a:noAutofit/>
          </a:bodyPr>
          <a:lstStyle/>
          <a:p>
            <a:pPr indent="0" lvl="0" marL="0" marR="0" rtl="0" algn="just">
              <a:lnSpc>
                <a:spcPct val="90000"/>
              </a:lnSpc>
              <a:spcBef>
                <a:spcPts val="0"/>
              </a:spcBef>
              <a:spcAft>
                <a:spcPts val="0"/>
              </a:spcAft>
              <a:buClr>
                <a:srgbClr val="000000"/>
              </a:buClr>
              <a:buSzPts val="2200"/>
              <a:buFont typeface="Gill Sans"/>
              <a:buChar char="✔"/>
            </a:pPr>
            <a:r>
              <a:rPr i="0" lang="en" sz="2200" u="none" cap="none" strike="noStrike">
                <a:solidFill>
                  <a:srgbClr val="000000"/>
                </a:solidFill>
                <a:latin typeface="Gill Sans"/>
                <a:ea typeface="Gill Sans"/>
                <a:cs typeface="Gill Sans"/>
                <a:sym typeface="Gill Sans"/>
              </a:rPr>
              <a:t>The application is designed using the </a:t>
            </a:r>
            <a:r>
              <a:rPr i="0" lang="en" sz="2200" u="none" cap="none" strike="noStrike">
                <a:solidFill>
                  <a:srgbClr val="00B0F0"/>
                </a:solidFill>
                <a:latin typeface="Gill Sans"/>
                <a:ea typeface="Gill Sans"/>
                <a:cs typeface="Gill Sans"/>
                <a:sym typeface="Gill Sans"/>
              </a:rPr>
              <a:t>MIT app inventor </a:t>
            </a:r>
            <a:r>
              <a:rPr i="0" lang="en" sz="2200" u="none" cap="none" strike="noStrike">
                <a:solidFill>
                  <a:srgbClr val="000000"/>
                </a:solidFill>
                <a:latin typeface="Gill Sans"/>
                <a:ea typeface="Gill Sans"/>
                <a:cs typeface="Gill Sans"/>
                <a:sym typeface="Gill Sans"/>
              </a:rPr>
              <a:t>available online, as shown in fig 4 using block programming.</a:t>
            </a:r>
            <a:endParaRPr>
              <a:latin typeface="Gill Sans"/>
              <a:ea typeface="Gill Sans"/>
              <a:cs typeface="Gill Sans"/>
              <a:sym typeface="Gill Sans"/>
            </a:endParaRPr>
          </a:p>
          <a:p>
            <a:pPr indent="0" lvl="0" marL="0" marR="0" rtl="0" algn="just">
              <a:lnSpc>
                <a:spcPct val="90000"/>
              </a:lnSpc>
              <a:spcBef>
                <a:spcPts val="440"/>
              </a:spcBef>
              <a:spcAft>
                <a:spcPts val="0"/>
              </a:spcAft>
              <a:buClr>
                <a:schemeClr val="dk1"/>
              </a:buClr>
              <a:buSzPts val="2200"/>
              <a:buFont typeface="Gill Sans"/>
              <a:buChar char="✔"/>
            </a:pPr>
            <a:r>
              <a:rPr i="0" lang="en" sz="2200" u="none" cap="none" strike="noStrike">
                <a:solidFill>
                  <a:schemeClr val="dk1"/>
                </a:solidFill>
                <a:latin typeface="Gill Sans"/>
                <a:ea typeface="Gill Sans"/>
                <a:cs typeface="Gill Sans"/>
                <a:sym typeface="Gill Sans"/>
              </a:rPr>
              <a:t>The block-based programming for IoT prototype development enables the developer to deploy the application while </a:t>
            </a:r>
            <a:r>
              <a:rPr i="0" lang="en" sz="2200" u="none" cap="none" strike="noStrike">
                <a:solidFill>
                  <a:srgbClr val="00B0F0"/>
                </a:solidFill>
                <a:latin typeface="Gill Sans"/>
                <a:ea typeface="Gill Sans"/>
                <a:cs typeface="Gill Sans"/>
                <a:sym typeface="Gill Sans"/>
              </a:rPr>
              <a:t>quickly learning </a:t>
            </a:r>
            <a:r>
              <a:rPr i="0" lang="en" sz="2200" u="none" cap="none" strike="noStrike">
                <a:solidFill>
                  <a:schemeClr val="dk1"/>
                </a:solidFill>
                <a:latin typeface="Gill Sans"/>
                <a:ea typeface="Gill Sans"/>
                <a:cs typeface="Gill Sans"/>
                <a:sym typeface="Gill Sans"/>
              </a:rPr>
              <a:t>the different modules. </a:t>
            </a:r>
            <a:endParaRPr>
              <a:latin typeface="Gill Sans"/>
              <a:ea typeface="Gill Sans"/>
              <a:cs typeface="Gill Sans"/>
              <a:sym typeface="Gill Sans"/>
            </a:endParaRPr>
          </a:p>
          <a:p>
            <a:pPr indent="0" lvl="0" marL="0" marR="0" rtl="0" algn="just">
              <a:lnSpc>
                <a:spcPct val="90000"/>
              </a:lnSpc>
              <a:spcBef>
                <a:spcPts val="440"/>
              </a:spcBef>
              <a:spcAft>
                <a:spcPts val="0"/>
              </a:spcAft>
              <a:buClr>
                <a:schemeClr val="dk1"/>
              </a:buClr>
              <a:buSzPts val="2200"/>
              <a:buFont typeface="Gill Sans"/>
              <a:buChar char="✔"/>
            </a:pPr>
            <a:r>
              <a:rPr i="0" lang="en" sz="2200" u="none" cap="none" strike="noStrike">
                <a:solidFill>
                  <a:schemeClr val="dk1"/>
                </a:solidFill>
                <a:latin typeface="Gill Sans"/>
                <a:ea typeface="Gill Sans"/>
                <a:cs typeface="Gill Sans"/>
                <a:sym typeface="Gill Sans"/>
              </a:rPr>
              <a:t>In block-based programming, two main sections are user interface </a:t>
            </a:r>
            <a:r>
              <a:rPr i="0" lang="en" sz="2200" u="none" cap="none" strike="noStrike">
                <a:solidFill>
                  <a:srgbClr val="00B0F0"/>
                </a:solidFill>
                <a:latin typeface="Gill Sans"/>
                <a:ea typeface="Gill Sans"/>
                <a:cs typeface="Gill Sans"/>
                <a:sym typeface="Gill Sans"/>
              </a:rPr>
              <a:t>design </a:t>
            </a:r>
            <a:r>
              <a:rPr i="0" lang="en" sz="2200" u="none" cap="none" strike="noStrike">
                <a:solidFill>
                  <a:schemeClr val="dk1"/>
                </a:solidFill>
                <a:latin typeface="Gill Sans"/>
                <a:ea typeface="Gill Sans"/>
                <a:cs typeface="Gill Sans"/>
                <a:sym typeface="Gill Sans"/>
              </a:rPr>
              <a:t>and </a:t>
            </a:r>
            <a:r>
              <a:rPr i="0" lang="en" sz="2200" u="none" cap="none" strike="noStrike">
                <a:solidFill>
                  <a:srgbClr val="00B0F0"/>
                </a:solidFill>
                <a:latin typeface="Gill Sans"/>
                <a:ea typeface="Gill Sans"/>
                <a:cs typeface="Gill Sans"/>
                <a:sym typeface="Gill Sans"/>
              </a:rPr>
              <a:t>block</a:t>
            </a:r>
            <a:r>
              <a:rPr i="0" lang="en" sz="2200" u="none" cap="none" strike="noStrike">
                <a:solidFill>
                  <a:schemeClr val="dk1"/>
                </a:solidFill>
                <a:latin typeface="Gill Sans"/>
                <a:ea typeface="Gill Sans"/>
                <a:cs typeface="Gill Sans"/>
                <a:sym typeface="Gill Sans"/>
              </a:rPr>
              <a:t> building. </a:t>
            </a:r>
            <a:endParaRPr>
              <a:latin typeface="Gill Sans"/>
              <a:ea typeface="Gill Sans"/>
              <a:cs typeface="Gill Sans"/>
              <a:sym typeface="Gill Sans"/>
            </a:endParaRPr>
          </a:p>
        </p:txBody>
      </p:sp>
      <p:sp>
        <p:nvSpPr>
          <p:cNvPr id="379" name="Google Shape;379;p38"/>
          <p:cNvSpPr/>
          <p:nvPr/>
        </p:nvSpPr>
        <p:spPr>
          <a:xfrm>
            <a:off x="5930372" y="4827026"/>
            <a:ext cx="2743200"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200"/>
              <a:buFont typeface="Noto Sans Symbols"/>
              <a:buNone/>
            </a:pPr>
            <a:r>
              <a:rPr b="1" i="0" lang="en" sz="1200" u="none" cap="none" strike="noStrike">
                <a:solidFill>
                  <a:schemeClr val="dk1"/>
                </a:solidFill>
                <a:latin typeface="Arial"/>
                <a:ea typeface="Arial"/>
                <a:cs typeface="Arial"/>
                <a:sym typeface="Arial"/>
              </a:rPr>
              <a:t>Fig 4. Mobile application design</a:t>
            </a:r>
            <a:endParaRPr/>
          </a:p>
        </p:txBody>
      </p:sp>
      <p:sp>
        <p:nvSpPr>
          <p:cNvPr id="380" name="Google Shape;380;p38"/>
          <p:cNvSpPr txBox="1"/>
          <p:nvPr/>
        </p:nvSpPr>
        <p:spPr>
          <a:xfrm>
            <a:off x="1219200" y="133350"/>
            <a:ext cx="48006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 sz="2400" u="none" cap="none" strike="noStrike">
                <a:solidFill>
                  <a:srgbClr val="000000"/>
                </a:solidFill>
                <a:latin typeface="Gill Sans"/>
                <a:ea typeface="Gill Sans"/>
                <a:cs typeface="Gill Sans"/>
                <a:sym typeface="Gill Sans"/>
              </a:rPr>
              <a:t>Mobile Application design </a:t>
            </a:r>
            <a:endParaRPr b="1" i="0" sz="2400" u="none" cap="none" strike="noStrike">
              <a:solidFill>
                <a:srgbClr val="000000"/>
              </a:solidFill>
              <a:latin typeface="Gill Sans"/>
              <a:ea typeface="Gill Sans"/>
              <a:cs typeface="Gill Sans"/>
              <a:sym typeface="Gill Sans"/>
            </a:endParaRPr>
          </a:p>
        </p:txBody>
      </p:sp>
      <p:pic>
        <p:nvPicPr>
          <p:cNvPr id="381" name="Google Shape;381;p38"/>
          <p:cNvPicPr preferRelativeResize="0"/>
          <p:nvPr/>
        </p:nvPicPr>
        <p:blipFill rotWithShape="1">
          <a:blip r:embed="rId5">
            <a:alphaModFix/>
          </a:blip>
          <a:srcRect b="0" l="0" r="0" t="0"/>
          <a:stretch/>
        </p:blipFill>
        <p:spPr>
          <a:xfrm>
            <a:off x="6268624" y="666750"/>
            <a:ext cx="2216802" cy="40840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cxnSp>
        <p:nvCxnSpPr>
          <p:cNvPr id="386" name="Google Shape;386;p39"/>
          <p:cNvCxnSpPr/>
          <p:nvPr/>
        </p:nvCxnSpPr>
        <p:spPr>
          <a:xfrm>
            <a:off x="1143000" y="895350"/>
            <a:ext cx="7467600" cy="0"/>
          </a:xfrm>
          <a:prstGeom prst="straightConnector1">
            <a:avLst/>
          </a:prstGeom>
          <a:noFill/>
          <a:ln cap="flat" cmpd="sng" w="28575">
            <a:solidFill>
              <a:srgbClr val="FFAB40"/>
            </a:solidFill>
            <a:prstDash val="solid"/>
            <a:round/>
            <a:headEnd len="sm" w="sm" type="none"/>
            <a:tailEnd len="sm" w="sm" type="none"/>
          </a:ln>
          <a:effectLst>
            <a:outerShdw blurRad="57150" rotWithShape="0" algn="bl" dir="5400000" dist="19050">
              <a:srgbClr val="FFFFFF">
                <a:alpha val="49803"/>
              </a:srgbClr>
            </a:outerShdw>
          </a:effectLst>
        </p:spPr>
      </p:cxnSp>
      <p:grpSp>
        <p:nvGrpSpPr>
          <p:cNvPr id="387" name="Google Shape;387;p39"/>
          <p:cNvGrpSpPr/>
          <p:nvPr/>
        </p:nvGrpSpPr>
        <p:grpSpPr>
          <a:xfrm>
            <a:off x="76200" y="1123950"/>
            <a:ext cx="914400" cy="4019550"/>
            <a:chOff x="76200" y="1123950"/>
            <a:chExt cx="914400" cy="4019550"/>
          </a:xfrm>
        </p:grpSpPr>
        <p:pic>
          <p:nvPicPr>
            <p:cNvPr id="388" name="Google Shape;388;p39"/>
            <p:cNvPicPr preferRelativeResize="0"/>
            <p:nvPr/>
          </p:nvPicPr>
          <p:blipFill rotWithShape="1">
            <a:blip r:embed="rId4">
              <a:alphaModFix/>
            </a:blip>
            <a:srcRect b="0" l="0" r="0" t="0"/>
            <a:stretch/>
          </p:blipFill>
          <p:spPr>
            <a:xfrm>
              <a:off x="80763" y="4532372"/>
              <a:ext cx="909837" cy="611128"/>
            </a:xfrm>
            <a:prstGeom prst="rect">
              <a:avLst/>
            </a:prstGeom>
            <a:noFill/>
            <a:ln>
              <a:noFill/>
            </a:ln>
          </p:spPr>
        </p:pic>
        <p:sp>
          <p:nvSpPr>
            <p:cNvPr id="389" name="Google Shape;389;p39"/>
            <p:cNvSpPr/>
            <p:nvPr/>
          </p:nvSpPr>
          <p:spPr>
            <a:xfrm>
              <a:off x="76200" y="1123950"/>
              <a:ext cx="457200" cy="838200"/>
            </a:xfrm>
            <a:prstGeom prst="ellipse">
              <a:avLst/>
            </a:prstGeom>
            <a:solidFill>
              <a:schemeClr val="lt1"/>
            </a:solidFill>
            <a:ln cap="flat" cmpd="sng" w="25400">
              <a:solidFill>
                <a:srgbClr val="C58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0" name="Google Shape;390;p39"/>
            <p:cNvSpPr/>
            <p:nvPr/>
          </p:nvSpPr>
          <p:spPr>
            <a:xfrm>
              <a:off x="228600" y="1200150"/>
              <a:ext cx="457200" cy="838200"/>
            </a:xfrm>
            <a:prstGeom prst="ellipse">
              <a:avLst/>
            </a:prstGeom>
            <a:solidFill>
              <a:schemeClr val="lt1"/>
            </a:solidFill>
            <a:ln cap="flat" cmpd="sng" w="25400">
              <a:solidFill>
                <a:srgbClr val="7CC1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1" name="Google Shape;391;p39"/>
            <p:cNvSpPr/>
            <p:nvPr/>
          </p:nvSpPr>
          <p:spPr>
            <a:xfrm>
              <a:off x="381000" y="1276350"/>
              <a:ext cx="457200" cy="838200"/>
            </a:xfrm>
            <a:prstGeom prst="ellipse">
              <a:avLst/>
            </a:prstGeom>
            <a:solidFill>
              <a:schemeClr val="lt1"/>
            </a:solidFill>
            <a:ln cap="flat" cmpd="sng" w="25400">
              <a:solidFill>
                <a:srgbClr val="D496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2" name="Google Shape;392;p39"/>
            <p:cNvSpPr/>
            <p:nvPr/>
          </p:nvSpPr>
          <p:spPr>
            <a:xfrm>
              <a:off x="533400" y="1352550"/>
              <a:ext cx="457200" cy="8382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393" name="Google Shape;393;p39"/>
          <p:cNvGrpSpPr/>
          <p:nvPr/>
        </p:nvGrpSpPr>
        <p:grpSpPr>
          <a:xfrm>
            <a:off x="1162493" y="1061518"/>
            <a:ext cx="7772400" cy="3960640"/>
            <a:chOff x="0" y="242367"/>
            <a:chExt cx="7772400" cy="3960640"/>
          </a:xfrm>
        </p:grpSpPr>
        <p:sp>
          <p:nvSpPr>
            <p:cNvPr id="394" name="Google Shape;394;p39"/>
            <p:cNvSpPr/>
            <p:nvPr/>
          </p:nvSpPr>
          <p:spPr>
            <a:xfrm>
              <a:off x="0" y="242367"/>
              <a:ext cx="7772400" cy="1048320"/>
            </a:xfrm>
            <a:prstGeom prst="roundRect">
              <a:avLst>
                <a:gd fmla="val 16667" name="adj"/>
              </a:avLst>
            </a:prstGeom>
            <a:solidFill>
              <a:schemeClr val="lt1"/>
            </a:solidFill>
            <a:ln cap="flat" cmpd="sng" w="25400">
              <a:solidFill>
                <a:srgbClr val="47211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395" name="Google Shape;395;p39"/>
            <p:cNvSpPr txBox="1"/>
            <p:nvPr/>
          </p:nvSpPr>
          <p:spPr>
            <a:xfrm>
              <a:off x="51175" y="293542"/>
              <a:ext cx="7670050" cy="945970"/>
            </a:xfrm>
            <a:prstGeom prst="rect">
              <a:avLst/>
            </a:prstGeom>
            <a:noFill/>
            <a:ln>
              <a:noFill/>
            </a:ln>
          </p:spPr>
          <p:txBody>
            <a:bodyPr anchorCtr="0" anchor="ctr" bIns="64750" lIns="64750" spcFirstLastPara="1" rIns="64750" wrap="square" tIns="64750">
              <a:noAutofit/>
            </a:bodyPr>
            <a:lstStyle/>
            <a:p>
              <a:pPr indent="0" lvl="0" marL="0" marR="0" rtl="0" algn="just">
                <a:lnSpc>
                  <a:spcPct val="90000"/>
                </a:lnSpc>
                <a:spcBef>
                  <a:spcPts val="0"/>
                </a:spcBef>
                <a:spcAft>
                  <a:spcPts val="0"/>
                </a:spcAft>
                <a:buClr>
                  <a:schemeClr val="dk1"/>
                </a:buClr>
                <a:buSzPts val="1700"/>
                <a:buFont typeface="Arial"/>
                <a:buNone/>
              </a:pPr>
              <a:r>
                <a:rPr i="0" lang="en" sz="1700" u="none" cap="none" strike="noStrike">
                  <a:solidFill>
                    <a:schemeClr val="dk1"/>
                  </a:solidFill>
                  <a:latin typeface="Gill Sans"/>
                  <a:ea typeface="Gill Sans"/>
                  <a:cs typeface="Gill Sans"/>
                  <a:sym typeface="Gill Sans"/>
                </a:rPr>
                <a:t>The block-based programming provides a </a:t>
              </a:r>
              <a:r>
                <a:rPr i="0" lang="en" sz="1700" u="none" cap="none" strike="noStrike">
                  <a:solidFill>
                    <a:srgbClr val="00B0F0"/>
                  </a:solidFill>
                  <a:latin typeface="Gill Sans"/>
                  <a:ea typeface="Gill Sans"/>
                  <a:cs typeface="Gill Sans"/>
                  <a:sym typeface="Gill Sans"/>
                </a:rPr>
                <a:t>user-friendly platform </a:t>
              </a:r>
              <a:r>
                <a:rPr i="0" lang="en" sz="1700" u="none" cap="none" strike="noStrike">
                  <a:solidFill>
                    <a:schemeClr val="dk1"/>
                  </a:solidFill>
                  <a:latin typeface="Gill Sans"/>
                  <a:ea typeface="Gill Sans"/>
                  <a:cs typeface="Gill Sans"/>
                  <a:sym typeface="Gill Sans"/>
                </a:rPr>
                <a:t>for the development of the IoT prototype. The block-based programming is applied for the use case of smart agriculture. </a:t>
              </a:r>
              <a:endParaRPr>
                <a:latin typeface="Gill Sans"/>
                <a:ea typeface="Gill Sans"/>
                <a:cs typeface="Gill Sans"/>
                <a:sym typeface="Gill Sans"/>
              </a:endParaRPr>
            </a:p>
          </p:txBody>
        </p:sp>
        <p:sp>
          <p:nvSpPr>
            <p:cNvPr id="396" name="Google Shape;396;p39"/>
            <p:cNvSpPr/>
            <p:nvPr/>
          </p:nvSpPr>
          <p:spPr>
            <a:xfrm>
              <a:off x="0" y="1330126"/>
              <a:ext cx="7772400" cy="1048320"/>
            </a:xfrm>
            <a:prstGeom prst="roundRect">
              <a:avLst>
                <a:gd fmla="val 16667" name="adj"/>
              </a:avLst>
            </a:prstGeom>
            <a:solidFill>
              <a:schemeClr val="lt1"/>
            </a:solidFill>
            <a:ln cap="flat" cmpd="sng" w="25400">
              <a:solidFill>
                <a:srgbClr val="47211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397" name="Google Shape;397;p39"/>
            <p:cNvSpPr txBox="1"/>
            <p:nvPr/>
          </p:nvSpPr>
          <p:spPr>
            <a:xfrm>
              <a:off x="51175" y="1381301"/>
              <a:ext cx="7670050" cy="945970"/>
            </a:xfrm>
            <a:prstGeom prst="rect">
              <a:avLst/>
            </a:prstGeom>
            <a:noFill/>
            <a:ln>
              <a:noFill/>
            </a:ln>
          </p:spPr>
          <p:txBody>
            <a:bodyPr anchorCtr="0" anchor="ctr" bIns="64750" lIns="64750" spcFirstLastPara="1" rIns="64750" wrap="square" tIns="64750">
              <a:noAutofit/>
            </a:bodyPr>
            <a:lstStyle/>
            <a:p>
              <a:pPr indent="0" lvl="0" marL="0" marR="0" rtl="0" algn="just">
                <a:lnSpc>
                  <a:spcPct val="90000"/>
                </a:lnSpc>
                <a:spcBef>
                  <a:spcPts val="0"/>
                </a:spcBef>
                <a:spcAft>
                  <a:spcPts val="0"/>
                </a:spcAft>
                <a:buClr>
                  <a:schemeClr val="dk1"/>
                </a:buClr>
                <a:buSzPts val="1700"/>
                <a:buFont typeface="Arial"/>
                <a:buNone/>
              </a:pPr>
              <a:r>
                <a:rPr i="0" lang="en" sz="1700" u="none" cap="none" strike="noStrike">
                  <a:solidFill>
                    <a:schemeClr val="dk1"/>
                  </a:solidFill>
                  <a:latin typeface="Gill Sans"/>
                  <a:ea typeface="Gill Sans"/>
                  <a:cs typeface="Gill Sans"/>
                  <a:sym typeface="Gill Sans"/>
                </a:rPr>
                <a:t>The prototype developed includes the </a:t>
              </a:r>
              <a:r>
                <a:rPr i="0" lang="en" sz="1700" u="none" cap="none" strike="noStrike">
                  <a:solidFill>
                    <a:srgbClr val="00B0F0"/>
                  </a:solidFill>
                  <a:latin typeface="Gill Sans"/>
                  <a:ea typeface="Gill Sans"/>
                  <a:cs typeface="Gill Sans"/>
                  <a:sym typeface="Gill Sans"/>
                </a:rPr>
                <a:t>different components </a:t>
              </a:r>
              <a:r>
                <a:rPr i="0" lang="en" sz="1700" u="none" cap="none" strike="noStrike">
                  <a:solidFill>
                    <a:schemeClr val="dk1"/>
                  </a:solidFill>
                  <a:latin typeface="Gill Sans"/>
                  <a:ea typeface="Gill Sans"/>
                  <a:cs typeface="Gill Sans"/>
                  <a:sym typeface="Gill Sans"/>
                </a:rPr>
                <a:t>of IoT applications, such as sensor data capture, database and protocol usage, hardware and software integration, actuation, and cloud storage. </a:t>
              </a:r>
              <a:endParaRPr>
                <a:latin typeface="Gill Sans"/>
                <a:ea typeface="Gill Sans"/>
                <a:cs typeface="Gill Sans"/>
                <a:sym typeface="Gill Sans"/>
              </a:endParaRPr>
            </a:p>
          </p:txBody>
        </p:sp>
        <p:sp>
          <p:nvSpPr>
            <p:cNvPr id="398" name="Google Shape;398;p39"/>
            <p:cNvSpPr/>
            <p:nvPr/>
          </p:nvSpPr>
          <p:spPr>
            <a:xfrm>
              <a:off x="0" y="2433842"/>
              <a:ext cx="7772400" cy="777224"/>
            </a:xfrm>
            <a:prstGeom prst="roundRect">
              <a:avLst>
                <a:gd fmla="val 16667" name="adj"/>
              </a:avLst>
            </a:prstGeom>
            <a:solidFill>
              <a:schemeClr val="lt1"/>
            </a:solidFill>
            <a:ln cap="flat" cmpd="sng" w="25400">
              <a:solidFill>
                <a:srgbClr val="47211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399" name="Google Shape;399;p39"/>
            <p:cNvSpPr txBox="1"/>
            <p:nvPr/>
          </p:nvSpPr>
          <p:spPr>
            <a:xfrm>
              <a:off x="37941" y="2471783"/>
              <a:ext cx="7696518" cy="701342"/>
            </a:xfrm>
            <a:prstGeom prst="rect">
              <a:avLst/>
            </a:prstGeom>
            <a:noFill/>
            <a:ln>
              <a:noFill/>
            </a:ln>
          </p:spPr>
          <p:txBody>
            <a:bodyPr anchorCtr="0" anchor="ctr" bIns="64750" lIns="64750" spcFirstLastPara="1" rIns="64750" wrap="square" tIns="64750">
              <a:noAutofit/>
            </a:bodyPr>
            <a:lstStyle/>
            <a:p>
              <a:pPr indent="0" lvl="0" marL="0" marR="0" rtl="0" algn="just">
                <a:lnSpc>
                  <a:spcPct val="90000"/>
                </a:lnSpc>
                <a:spcBef>
                  <a:spcPts val="0"/>
                </a:spcBef>
                <a:spcAft>
                  <a:spcPts val="0"/>
                </a:spcAft>
                <a:buClr>
                  <a:schemeClr val="dk1"/>
                </a:buClr>
                <a:buSzPts val="1700"/>
                <a:buFont typeface="Arial"/>
                <a:buNone/>
              </a:pPr>
              <a:r>
                <a:rPr i="0" lang="en" sz="1700" u="none" cap="none" strike="noStrike">
                  <a:solidFill>
                    <a:schemeClr val="dk1"/>
                  </a:solidFill>
                  <a:latin typeface="Gill Sans"/>
                  <a:ea typeface="Gill Sans"/>
                  <a:cs typeface="Gill Sans"/>
                  <a:sym typeface="Gill Sans"/>
                </a:rPr>
                <a:t>The </a:t>
              </a:r>
              <a:r>
                <a:rPr i="0" lang="en" sz="1700" u="none" cap="none" strike="noStrike">
                  <a:solidFill>
                    <a:srgbClr val="00B0F0"/>
                  </a:solidFill>
                  <a:latin typeface="Gill Sans"/>
                  <a:ea typeface="Gill Sans"/>
                  <a:cs typeface="Gill Sans"/>
                  <a:sym typeface="Gill Sans"/>
                </a:rPr>
                <a:t>use cases </a:t>
              </a:r>
              <a:r>
                <a:rPr i="0" lang="en" sz="1700" u="none" cap="none" strike="noStrike">
                  <a:solidFill>
                    <a:schemeClr val="dk1"/>
                  </a:solidFill>
                  <a:latin typeface="Gill Sans"/>
                  <a:ea typeface="Gill Sans"/>
                  <a:cs typeface="Gill Sans"/>
                  <a:sym typeface="Gill Sans"/>
                </a:rPr>
                <a:t>developed using block-based programming are smart conveyor belt used in industrial automation, smart notice board, smart lock, and remote vehicle tracking.</a:t>
              </a:r>
              <a:endParaRPr>
                <a:latin typeface="Gill Sans"/>
                <a:ea typeface="Gill Sans"/>
                <a:cs typeface="Gill Sans"/>
                <a:sym typeface="Gill Sans"/>
              </a:endParaRPr>
            </a:p>
          </p:txBody>
        </p:sp>
        <p:sp>
          <p:nvSpPr>
            <p:cNvPr id="400" name="Google Shape;400;p39"/>
            <p:cNvSpPr/>
            <p:nvPr/>
          </p:nvSpPr>
          <p:spPr>
            <a:xfrm>
              <a:off x="0" y="3268986"/>
              <a:ext cx="7772400" cy="934021"/>
            </a:xfrm>
            <a:prstGeom prst="roundRect">
              <a:avLst>
                <a:gd fmla="val 16667" name="adj"/>
              </a:avLst>
            </a:prstGeom>
            <a:solidFill>
              <a:schemeClr val="lt1"/>
            </a:solidFill>
            <a:ln cap="flat" cmpd="sng" w="25400">
              <a:solidFill>
                <a:srgbClr val="47211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401" name="Google Shape;401;p39"/>
            <p:cNvSpPr txBox="1"/>
            <p:nvPr/>
          </p:nvSpPr>
          <p:spPr>
            <a:xfrm>
              <a:off x="45595" y="3314581"/>
              <a:ext cx="7681210" cy="842831"/>
            </a:xfrm>
            <a:prstGeom prst="rect">
              <a:avLst/>
            </a:prstGeom>
            <a:noFill/>
            <a:ln>
              <a:noFill/>
            </a:ln>
          </p:spPr>
          <p:txBody>
            <a:bodyPr anchorCtr="0" anchor="ctr" bIns="64750" lIns="64750" spcFirstLastPara="1" rIns="64750" wrap="square" tIns="64750">
              <a:noAutofit/>
            </a:bodyPr>
            <a:lstStyle/>
            <a:p>
              <a:pPr indent="0" lvl="0" marL="0" marR="0" rtl="0" algn="just">
                <a:lnSpc>
                  <a:spcPct val="90000"/>
                </a:lnSpc>
                <a:spcBef>
                  <a:spcPts val="0"/>
                </a:spcBef>
                <a:spcAft>
                  <a:spcPts val="0"/>
                </a:spcAft>
                <a:buClr>
                  <a:schemeClr val="dk1"/>
                </a:buClr>
                <a:buSzPts val="2000"/>
                <a:buFont typeface="Arial"/>
                <a:buNone/>
              </a:pPr>
              <a:r>
                <a:rPr i="0" lang="en" sz="1700" u="none" cap="none" strike="noStrike">
                  <a:solidFill>
                    <a:schemeClr val="dk1"/>
                  </a:solidFill>
                  <a:latin typeface="Gill Sans"/>
                  <a:ea typeface="Gill Sans"/>
                  <a:cs typeface="Gill Sans"/>
                  <a:sym typeface="Gill Sans"/>
                </a:rPr>
                <a:t>The future plan is to develop the IoT prototype using the </a:t>
              </a:r>
              <a:r>
                <a:rPr i="0" lang="en" sz="1700" u="none" cap="none" strike="noStrike">
                  <a:solidFill>
                    <a:srgbClr val="00B0F0"/>
                  </a:solidFill>
                  <a:latin typeface="Gill Sans"/>
                  <a:ea typeface="Gill Sans"/>
                  <a:cs typeface="Gill Sans"/>
                  <a:sym typeface="Gill Sans"/>
                </a:rPr>
                <a:t>docker containers </a:t>
              </a:r>
              <a:r>
                <a:rPr i="0" lang="en" sz="1700" u="none" cap="none" strike="noStrike">
                  <a:solidFill>
                    <a:schemeClr val="dk1"/>
                  </a:solidFill>
                  <a:latin typeface="Gill Sans"/>
                  <a:ea typeface="Gill Sans"/>
                  <a:cs typeface="Gill Sans"/>
                  <a:sym typeface="Gill Sans"/>
                </a:rPr>
                <a:t>which provides Continuous Integration / Continuous Delivery (CI / CD) and uses light weight virtualization that enables efficient sharing among the teams. </a:t>
              </a:r>
              <a:endParaRPr i="0" sz="1700" u="none" cap="none" strike="noStrike">
                <a:solidFill>
                  <a:schemeClr val="dk1"/>
                </a:solidFill>
                <a:latin typeface="Gill Sans"/>
                <a:ea typeface="Gill Sans"/>
                <a:cs typeface="Gill Sans"/>
                <a:sym typeface="Gill Sans"/>
              </a:endParaRPr>
            </a:p>
          </p:txBody>
        </p:sp>
      </p:grpSp>
      <p:sp>
        <p:nvSpPr>
          <p:cNvPr id="402" name="Google Shape;402;p39"/>
          <p:cNvSpPr txBox="1"/>
          <p:nvPr/>
        </p:nvSpPr>
        <p:spPr>
          <a:xfrm>
            <a:off x="1254920" y="361950"/>
            <a:ext cx="74676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 sz="2400" u="none" cap="none" strike="noStrike">
                <a:solidFill>
                  <a:schemeClr val="dk1"/>
                </a:solidFill>
                <a:latin typeface="Gill Sans"/>
                <a:ea typeface="Gill Sans"/>
                <a:cs typeface="Gill Sans"/>
                <a:sym typeface="Gill Sans"/>
              </a:rPr>
              <a:t>Conclusion</a:t>
            </a:r>
            <a:endParaRPr i="0" sz="2400" u="none" cap="none" strike="noStrike">
              <a:solidFill>
                <a:schemeClr val="dk1"/>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cxnSp>
        <p:nvCxnSpPr>
          <p:cNvPr id="407" name="Google Shape;407;p40"/>
          <p:cNvCxnSpPr/>
          <p:nvPr/>
        </p:nvCxnSpPr>
        <p:spPr>
          <a:xfrm>
            <a:off x="1143000" y="895350"/>
            <a:ext cx="7467600" cy="0"/>
          </a:xfrm>
          <a:prstGeom prst="straightConnector1">
            <a:avLst/>
          </a:prstGeom>
          <a:noFill/>
          <a:ln cap="flat" cmpd="sng" w="28575">
            <a:solidFill>
              <a:srgbClr val="FFAB40"/>
            </a:solidFill>
            <a:prstDash val="solid"/>
            <a:round/>
            <a:headEnd len="sm" w="sm" type="none"/>
            <a:tailEnd len="sm" w="sm" type="none"/>
          </a:ln>
          <a:effectLst>
            <a:outerShdw blurRad="57150" rotWithShape="0" algn="bl" dir="5400000" dist="19050">
              <a:srgbClr val="FFFFFF">
                <a:alpha val="49803"/>
              </a:srgbClr>
            </a:outerShdw>
          </a:effectLst>
        </p:spPr>
      </p:cxnSp>
      <p:grpSp>
        <p:nvGrpSpPr>
          <p:cNvPr id="408" name="Google Shape;408;p40"/>
          <p:cNvGrpSpPr/>
          <p:nvPr/>
        </p:nvGrpSpPr>
        <p:grpSpPr>
          <a:xfrm>
            <a:off x="76200" y="1123950"/>
            <a:ext cx="914400" cy="4019550"/>
            <a:chOff x="76200" y="1123950"/>
            <a:chExt cx="914400" cy="4019550"/>
          </a:xfrm>
        </p:grpSpPr>
        <p:pic>
          <p:nvPicPr>
            <p:cNvPr id="409" name="Google Shape;409;p40"/>
            <p:cNvPicPr preferRelativeResize="0"/>
            <p:nvPr/>
          </p:nvPicPr>
          <p:blipFill rotWithShape="1">
            <a:blip r:embed="rId4">
              <a:alphaModFix/>
            </a:blip>
            <a:srcRect b="0" l="0" r="0" t="0"/>
            <a:stretch/>
          </p:blipFill>
          <p:spPr>
            <a:xfrm>
              <a:off x="80763" y="4532372"/>
              <a:ext cx="909837" cy="611128"/>
            </a:xfrm>
            <a:prstGeom prst="rect">
              <a:avLst/>
            </a:prstGeom>
            <a:noFill/>
            <a:ln>
              <a:noFill/>
            </a:ln>
          </p:spPr>
        </p:pic>
        <p:sp>
          <p:nvSpPr>
            <p:cNvPr id="410" name="Google Shape;410;p40"/>
            <p:cNvSpPr/>
            <p:nvPr/>
          </p:nvSpPr>
          <p:spPr>
            <a:xfrm>
              <a:off x="76200" y="1123950"/>
              <a:ext cx="457200" cy="838200"/>
            </a:xfrm>
            <a:prstGeom prst="ellipse">
              <a:avLst/>
            </a:prstGeom>
            <a:solidFill>
              <a:schemeClr val="lt1"/>
            </a:solidFill>
            <a:ln cap="flat" cmpd="sng" w="25400">
              <a:solidFill>
                <a:srgbClr val="C58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1" name="Google Shape;411;p40"/>
            <p:cNvSpPr/>
            <p:nvPr/>
          </p:nvSpPr>
          <p:spPr>
            <a:xfrm>
              <a:off x="228600" y="1200150"/>
              <a:ext cx="457200" cy="838200"/>
            </a:xfrm>
            <a:prstGeom prst="ellipse">
              <a:avLst/>
            </a:prstGeom>
            <a:solidFill>
              <a:schemeClr val="lt1"/>
            </a:solidFill>
            <a:ln cap="flat" cmpd="sng" w="25400">
              <a:solidFill>
                <a:srgbClr val="7CC1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2" name="Google Shape;412;p40"/>
            <p:cNvSpPr/>
            <p:nvPr/>
          </p:nvSpPr>
          <p:spPr>
            <a:xfrm>
              <a:off x="381000" y="1276350"/>
              <a:ext cx="457200" cy="838200"/>
            </a:xfrm>
            <a:prstGeom prst="ellipse">
              <a:avLst/>
            </a:prstGeom>
            <a:solidFill>
              <a:schemeClr val="lt1"/>
            </a:solidFill>
            <a:ln cap="flat" cmpd="sng" w="25400">
              <a:solidFill>
                <a:srgbClr val="D496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3" name="Google Shape;413;p40"/>
            <p:cNvSpPr/>
            <p:nvPr/>
          </p:nvSpPr>
          <p:spPr>
            <a:xfrm>
              <a:off x="533400" y="1352550"/>
              <a:ext cx="457200" cy="8382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14" name="Google Shape;414;p40"/>
          <p:cNvSpPr txBox="1"/>
          <p:nvPr/>
        </p:nvSpPr>
        <p:spPr>
          <a:xfrm>
            <a:off x="1142988" y="823638"/>
            <a:ext cx="7467600" cy="4365600"/>
          </a:xfrm>
          <a:prstGeom prst="rect">
            <a:avLst/>
          </a:prstGeom>
          <a:noFill/>
          <a:ln>
            <a:noFill/>
          </a:ln>
        </p:spPr>
        <p:txBody>
          <a:bodyPr anchorCtr="0" anchor="ctr" bIns="91425" lIns="91425" spcFirstLastPara="1" rIns="91425" wrap="square" tIns="91425">
            <a:noAutofit/>
          </a:bodyPr>
          <a:lstStyle/>
          <a:p>
            <a:pPr indent="0" lvl="0" marL="0" marR="0" rtl="0" algn="just">
              <a:spcBef>
                <a:spcPts val="0"/>
              </a:spcBef>
              <a:spcAft>
                <a:spcPts val="0"/>
              </a:spcAft>
              <a:buClr>
                <a:srgbClr val="E7DEC9"/>
              </a:buClr>
              <a:buSzPts val="1400"/>
              <a:buFont typeface="Montserrat"/>
              <a:buNone/>
            </a:pPr>
            <a:r>
              <a:rPr b="0" i="0" lang="en" sz="1200" u="none" cap="none" strike="noStrike">
                <a:solidFill>
                  <a:srgbClr val="000000"/>
                </a:solidFill>
                <a:latin typeface="Gill Sans"/>
                <a:ea typeface="Gill Sans"/>
                <a:cs typeface="Gill Sans"/>
                <a:sym typeface="Gill Sans"/>
              </a:rPr>
              <a:t>[1] Y. Tan, M. Rizk, G. Stein and Á. Lédeczi, "User-Extensible Block-Based Interfaces for Internet of Things Devices as New Educational Tools," SoutheastCon 2022, 2022, pp. 711-717, doi: 10.1109/SoutheastCon48659.2022.9763937. </a:t>
            </a:r>
            <a:endParaRPr/>
          </a:p>
          <a:p>
            <a:pPr indent="0" lvl="0" marL="0" marR="0" rtl="0" algn="just">
              <a:spcBef>
                <a:spcPts val="0"/>
              </a:spcBef>
              <a:spcAft>
                <a:spcPts val="0"/>
              </a:spcAft>
              <a:buClr>
                <a:srgbClr val="E7DEC9"/>
              </a:buClr>
              <a:buSzPts val="1400"/>
              <a:buFont typeface="Montserrat"/>
              <a:buNone/>
            </a:pPr>
            <a:r>
              <a:rPr b="0" i="0" lang="en" sz="1200" u="none" cap="none" strike="noStrike">
                <a:solidFill>
                  <a:srgbClr val="000000"/>
                </a:solidFill>
                <a:latin typeface="Gill Sans"/>
                <a:ea typeface="Gill Sans"/>
                <a:cs typeface="Gill Sans"/>
                <a:sym typeface="Gill Sans"/>
              </a:rPr>
              <a:t>[2] MIT App Inventor, [Online]. Available: http://ai2.appinventor.mit.edu/, Accessed on 06.12.2022. </a:t>
            </a:r>
            <a:endParaRPr/>
          </a:p>
          <a:p>
            <a:pPr indent="0" lvl="0" marL="0" marR="0" rtl="0" algn="just">
              <a:spcBef>
                <a:spcPts val="0"/>
              </a:spcBef>
              <a:spcAft>
                <a:spcPts val="0"/>
              </a:spcAft>
              <a:buClr>
                <a:srgbClr val="E7DEC9"/>
              </a:buClr>
              <a:buSzPts val="1400"/>
              <a:buFont typeface="Montserrat"/>
              <a:buNone/>
            </a:pPr>
            <a:r>
              <a:rPr b="0" i="0" lang="en" sz="1200" u="none" cap="none" strike="noStrike">
                <a:solidFill>
                  <a:srgbClr val="000000"/>
                </a:solidFill>
                <a:latin typeface="Gill Sans"/>
                <a:ea typeface="Gill Sans"/>
                <a:cs typeface="Gill Sans"/>
                <a:sym typeface="Gill Sans"/>
              </a:rPr>
              <a:t>[3] A. G. D. S. Junior, L. M. G. Gonçalves, G. A. De Paula Caurin, G. T. B. Tamanaka, A. C. Hernandes and R. V. Aroca, "BIPES: Block Based Integrated Platform for Embedded Systems," in IEEE Access, vol. 8, pp. 197955-197968, 2020, doi: 10.1109/ACCESS.2020.3035083. </a:t>
            </a:r>
            <a:endParaRPr/>
          </a:p>
          <a:p>
            <a:pPr indent="0" lvl="0" marL="0" marR="0" rtl="0" algn="just">
              <a:spcBef>
                <a:spcPts val="0"/>
              </a:spcBef>
              <a:spcAft>
                <a:spcPts val="0"/>
              </a:spcAft>
              <a:buClr>
                <a:srgbClr val="E7DEC9"/>
              </a:buClr>
              <a:buSzPts val="1400"/>
              <a:buFont typeface="Montserrat"/>
              <a:buNone/>
            </a:pPr>
            <a:r>
              <a:rPr b="0" i="0" lang="en" sz="1200" u="none" cap="none" strike="noStrike">
                <a:solidFill>
                  <a:srgbClr val="000000"/>
                </a:solidFill>
                <a:latin typeface="Gill Sans"/>
                <a:ea typeface="Gill Sans"/>
                <a:cs typeface="Gill Sans"/>
                <a:sym typeface="Gill Sans"/>
              </a:rPr>
              <a:t>[4] M. Hauck, R. Machhamer, L. Czenkusch, K. -U. Gollmer and G. Dartmann, "Node and Block-Based Development Tools for Distributed Systems With AI Applications," in IEEE Access, vol. 7, pp. 143109-143119, 2019, doi: 10.1109/ACCESS.2019.2940113. </a:t>
            </a:r>
            <a:endParaRPr/>
          </a:p>
          <a:p>
            <a:pPr indent="0" lvl="0" marL="0" marR="0" rtl="0" algn="just">
              <a:spcBef>
                <a:spcPts val="0"/>
              </a:spcBef>
              <a:spcAft>
                <a:spcPts val="0"/>
              </a:spcAft>
              <a:buClr>
                <a:srgbClr val="E7DEC9"/>
              </a:buClr>
              <a:buSzPts val="1400"/>
              <a:buFont typeface="Montserrat"/>
              <a:buNone/>
            </a:pPr>
            <a:r>
              <a:rPr b="0" i="0" lang="en" sz="1200" u="none" cap="none" strike="noStrike">
                <a:solidFill>
                  <a:srgbClr val="000000"/>
                </a:solidFill>
                <a:latin typeface="Gill Sans"/>
                <a:ea typeface="Gill Sans"/>
                <a:cs typeface="Gill Sans"/>
                <a:sym typeface="Gill Sans"/>
              </a:rPr>
              <a:t>[5] R. Setiawan, A. R. Anom Besari, I. K. Wibowo, M. R. Rizqullah and D. Agata, "Mobile Visual Programming Apps for Internet of Things Applications based on Raspberry Pi 3 Platform," 2018 International Electronics Symposium on Knowledge Creation and Intelligent Computing (IES-KCIC), 2018, pp. 199-204, doi: 10.1109/KCIC.2018.8628483. </a:t>
            </a:r>
            <a:endParaRPr/>
          </a:p>
          <a:p>
            <a:pPr indent="0" lvl="0" marL="0" marR="0" rtl="0" algn="just">
              <a:spcBef>
                <a:spcPts val="0"/>
              </a:spcBef>
              <a:spcAft>
                <a:spcPts val="0"/>
              </a:spcAft>
              <a:buClr>
                <a:srgbClr val="E7DEC9"/>
              </a:buClr>
              <a:buSzPts val="1400"/>
              <a:buFont typeface="Montserrat"/>
              <a:buNone/>
            </a:pPr>
            <a:r>
              <a:rPr b="0" i="0" lang="en" sz="1200" u="none" cap="none" strike="noStrike">
                <a:solidFill>
                  <a:srgbClr val="000000"/>
                </a:solidFill>
                <a:latin typeface="Gill Sans"/>
                <a:ea typeface="Gill Sans"/>
                <a:cs typeface="Gill Sans"/>
                <a:sym typeface="Gill Sans"/>
              </a:rPr>
              <a:t>[6] N. Perumalsamy, G. Sivasankar, R. M. Elavarasan, S. Kumar and B. Khan, "Design of Faulty Switching Detection and Alert System to Prevent Fatality of Servicemen During Transformer Maintenance," in IEEE Access, vol. 10, pp. 77362-77374, 2022, doi: 10.1109/ACCESS.2022.3193098. </a:t>
            </a:r>
            <a:endParaRPr/>
          </a:p>
          <a:p>
            <a:pPr indent="0" lvl="0" marL="0" marR="0" rtl="0" algn="just">
              <a:spcBef>
                <a:spcPts val="0"/>
              </a:spcBef>
              <a:spcAft>
                <a:spcPts val="0"/>
              </a:spcAft>
              <a:buClr>
                <a:srgbClr val="E7DEC9"/>
              </a:buClr>
              <a:buSzPts val="1400"/>
              <a:buFont typeface="Montserrat"/>
              <a:buNone/>
            </a:pPr>
            <a:r>
              <a:rPr b="0" i="0" lang="en" sz="1200" u="none" cap="none" strike="noStrike">
                <a:solidFill>
                  <a:srgbClr val="000000"/>
                </a:solidFill>
                <a:latin typeface="Gill Sans"/>
                <a:ea typeface="Gill Sans"/>
                <a:cs typeface="Gill Sans"/>
                <a:sym typeface="Gill Sans"/>
              </a:rPr>
              <a:t>[7] D. Jean, B. Broll, G. Stein and Á. Lédeczi, "Your Phone as a Sensor: Making IoT Accessible for Novice Programmers," 2021 IEEE Frontiers in Education Conference (FIE), 2021, pp. 1-5, doi: 10.1109/FIE49875.2021.9637272. </a:t>
            </a:r>
            <a:endParaRPr/>
          </a:p>
          <a:p>
            <a:pPr indent="0" lvl="0" marL="0" marR="0" rtl="0" algn="just">
              <a:spcBef>
                <a:spcPts val="0"/>
              </a:spcBef>
              <a:spcAft>
                <a:spcPts val="0"/>
              </a:spcAft>
              <a:buClr>
                <a:srgbClr val="E7DEC9"/>
              </a:buClr>
              <a:buSzPts val="1400"/>
              <a:buFont typeface="Montserrat"/>
              <a:buNone/>
            </a:pPr>
            <a:r>
              <a:rPr b="0" i="0" lang="en" sz="1200" u="none" cap="none" strike="noStrike">
                <a:solidFill>
                  <a:srgbClr val="000000"/>
                </a:solidFill>
                <a:latin typeface="Gill Sans"/>
                <a:ea typeface="Gill Sans"/>
                <a:cs typeface="Gill Sans"/>
                <a:sym typeface="Gill Sans"/>
              </a:rPr>
              <a:t>[8] N. Bak, B. -M. Chang and K. Choi, "Smart Block: A Visual Programming Environment for SmartThings," 2018 IEEE 42nd Annual Computer Software and Applications Conference (COMPSAC), 2018, pp. 32-37, doi: 10.1109/COMPSAC.2018.10199. </a:t>
            </a:r>
            <a:endParaRPr/>
          </a:p>
          <a:p>
            <a:pPr indent="0" lvl="0" marL="0" marR="0" rtl="0" algn="just">
              <a:spcBef>
                <a:spcPts val="0"/>
              </a:spcBef>
              <a:spcAft>
                <a:spcPts val="0"/>
              </a:spcAft>
              <a:buClr>
                <a:srgbClr val="E7DEC9"/>
              </a:buClr>
              <a:buSzPts val="1400"/>
              <a:buFont typeface="Montserrat"/>
              <a:buNone/>
            </a:pPr>
            <a:r>
              <a:t/>
            </a:r>
            <a:endParaRPr b="0" i="0" sz="1200" u="none" cap="none" strike="noStrike">
              <a:solidFill>
                <a:srgbClr val="000000"/>
              </a:solidFill>
              <a:latin typeface="Gill Sans"/>
              <a:ea typeface="Gill Sans"/>
              <a:cs typeface="Gill Sans"/>
              <a:sym typeface="Gill Sans"/>
            </a:endParaRPr>
          </a:p>
        </p:txBody>
      </p:sp>
      <p:sp>
        <p:nvSpPr>
          <p:cNvPr id="415" name="Google Shape;415;p40"/>
          <p:cNvSpPr txBox="1"/>
          <p:nvPr/>
        </p:nvSpPr>
        <p:spPr>
          <a:xfrm>
            <a:off x="1254920" y="361950"/>
            <a:ext cx="7467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 sz="2400" u="none" cap="none" strike="noStrike">
                <a:solidFill>
                  <a:srgbClr val="000000"/>
                </a:solidFill>
                <a:latin typeface="Gill Sans"/>
                <a:ea typeface="Gill Sans"/>
                <a:cs typeface="Gill Sans"/>
                <a:sym typeface="Gill Sans"/>
              </a:rPr>
              <a:t>References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cxnSp>
        <p:nvCxnSpPr>
          <p:cNvPr id="420" name="Google Shape;420;p41"/>
          <p:cNvCxnSpPr/>
          <p:nvPr/>
        </p:nvCxnSpPr>
        <p:spPr>
          <a:xfrm>
            <a:off x="1143000" y="895350"/>
            <a:ext cx="7467600" cy="0"/>
          </a:xfrm>
          <a:prstGeom prst="straightConnector1">
            <a:avLst/>
          </a:prstGeom>
          <a:noFill/>
          <a:ln cap="flat" cmpd="sng" w="28575">
            <a:solidFill>
              <a:srgbClr val="FFAB40"/>
            </a:solidFill>
            <a:prstDash val="solid"/>
            <a:round/>
            <a:headEnd len="sm" w="sm" type="none"/>
            <a:tailEnd len="sm" w="sm" type="none"/>
          </a:ln>
          <a:effectLst>
            <a:outerShdw blurRad="57150" rotWithShape="0" algn="bl" dir="5400000" dist="19050">
              <a:srgbClr val="FFFFFF">
                <a:alpha val="49803"/>
              </a:srgbClr>
            </a:outerShdw>
          </a:effectLst>
        </p:spPr>
      </p:cxnSp>
      <p:grpSp>
        <p:nvGrpSpPr>
          <p:cNvPr id="421" name="Google Shape;421;p41"/>
          <p:cNvGrpSpPr/>
          <p:nvPr/>
        </p:nvGrpSpPr>
        <p:grpSpPr>
          <a:xfrm>
            <a:off x="76200" y="1123950"/>
            <a:ext cx="914400" cy="4019550"/>
            <a:chOff x="76200" y="1123950"/>
            <a:chExt cx="914400" cy="4019550"/>
          </a:xfrm>
        </p:grpSpPr>
        <p:pic>
          <p:nvPicPr>
            <p:cNvPr id="422" name="Google Shape;422;p41"/>
            <p:cNvPicPr preferRelativeResize="0"/>
            <p:nvPr/>
          </p:nvPicPr>
          <p:blipFill rotWithShape="1">
            <a:blip r:embed="rId4">
              <a:alphaModFix/>
            </a:blip>
            <a:srcRect b="0" l="0" r="0" t="0"/>
            <a:stretch/>
          </p:blipFill>
          <p:spPr>
            <a:xfrm>
              <a:off x="80763" y="4532372"/>
              <a:ext cx="909837" cy="611128"/>
            </a:xfrm>
            <a:prstGeom prst="rect">
              <a:avLst/>
            </a:prstGeom>
            <a:noFill/>
            <a:ln>
              <a:noFill/>
            </a:ln>
          </p:spPr>
        </p:pic>
        <p:sp>
          <p:nvSpPr>
            <p:cNvPr id="423" name="Google Shape;423;p41"/>
            <p:cNvSpPr/>
            <p:nvPr/>
          </p:nvSpPr>
          <p:spPr>
            <a:xfrm>
              <a:off x="76200" y="1123950"/>
              <a:ext cx="457200" cy="838200"/>
            </a:xfrm>
            <a:prstGeom prst="ellipse">
              <a:avLst/>
            </a:prstGeom>
            <a:solidFill>
              <a:schemeClr val="lt1"/>
            </a:solidFill>
            <a:ln cap="flat" cmpd="sng" w="25400">
              <a:solidFill>
                <a:srgbClr val="C58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4" name="Google Shape;424;p41"/>
            <p:cNvSpPr/>
            <p:nvPr/>
          </p:nvSpPr>
          <p:spPr>
            <a:xfrm>
              <a:off x="228600" y="1200150"/>
              <a:ext cx="457200" cy="838200"/>
            </a:xfrm>
            <a:prstGeom prst="ellipse">
              <a:avLst/>
            </a:prstGeom>
            <a:solidFill>
              <a:schemeClr val="lt1"/>
            </a:solidFill>
            <a:ln cap="flat" cmpd="sng" w="25400">
              <a:solidFill>
                <a:srgbClr val="7CC1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5" name="Google Shape;425;p41"/>
            <p:cNvSpPr/>
            <p:nvPr/>
          </p:nvSpPr>
          <p:spPr>
            <a:xfrm>
              <a:off x="381000" y="1276350"/>
              <a:ext cx="457200" cy="838200"/>
            </a:xfrm>
            <a:prstGeom prst="ellipse">
              <a:avLst/>
            </a:prstGeom>
            <a:solidFill>
              <a:schemeClr val="lt1"/>
            </a:solidFill>
            <a:ln cap="flat" cmpd="sng" w="25400">
              <a:solidFill>
                <a:srgbClr val="D496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6" name="Google Shape;426;p41"/>
            <p:cNvSpPr/>
            <p:nvPr/>
          </p:nvSpPr>
          <p:spPr>
            <a:xfrm>
              <a:off x="533400" y="1352550"/>
              <a:ext cx="457200" cy="8382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27" name="Google Shape;427;p41"/>
          <p:cNvSpPr txBox="1"/>
          <p:nvPr/>
        </p:nvSpPr>
        <p:spPr>
          <a:xfrm>
            <a:off x="1143000" y="438150"/>
            <a:ext cx="7696200" cy="4591050"/>
          </a:xfrm>
          <a:prstGeom prst="rect">
            <a:avLst/>
          </a:prstGeom>
          <a:noFill/>
          <a:ln>
            <a:noFill/>
          </a:ln>
        </p:spPr>
        <p:txBody>
          <a:bodyPr anchorCtr="0" anchor="ctr" bIns="91425" lIns="91425" spcFirstLastPara="1" rIns="91425" wrap="square" tIns="91425">
            <a:noAutofit/>
          </a:bodyPr>
          <a:lstStyle/>
          <a:p>
            <a:pPr indent="0" lvl="0" marL="0" marR="0" rtl="0" algn="just">
              <a:spcBef>
                <a:spcPts val="0"/>
              </a:spcBef>
              <a:spcAft>
                <a:spcPts val="0"/>
              </a:spcAft>
              <a:buClr>
                <a:srgbClr val="E7DEC9"/>
              </a:buClr>
              <a:buSzPts val="1400"/>
              <a:buFont typeface="Montserrat"/>
              <a:buNone/>
            </a:pPr>
            <a:r>
              <a:rPr b="0" i="0" lang="en" sz="1200" u="none" cap="none" strike="noStrike">
                <a:solidFill>
                  <a:srgbClr val="000000"/>
                </a:solidFill>
                <a:latin typeface="Gill Sans"/>
                <a:ea typeface="Gill Sans"/>
                <a:cs typeface="Gill Sans"/>
                <a:sym typeface="Gill Sans"/>
              </a:rPr>
              <a:t>[9] T. -L. Chen, I. -A. Su and J. -K. Lee, "Case Study: Design Strategies for Enabling Visual Application Blocks of Bluetooth Library," in IEEE Access, vol. 10, pp. 52630-52654, 2022, doi: 10.1109/ACCESS.2022.3175316. </a:t>
            </a:r>
            <a:endParaRPr/>
          </a:p>
          <a:p>
            <a:pPr indent="0" lvl="0" marL="0" marR="0" rtl="0" algn="just">
              <a:spcBef>
                <a:spcPts val="0"/>
              </a:spcBef>
              <a:spcAft>
                <a:spcPts val="0"/>
              </a:spcAft>
              <a:buClr>
                <a:srgbClr val="E7DEC9"/>
              </a:buClr>
              <a:buSzPts val="1400"/>
              <a:buFont typeface="Montserrat"/>
              <a:buNone/>
            </a:pPr>
            <a:r>
              <a:rPr b="0" i="0" lang="en" sz="1200" u="none" cap="none" strike="noStrike">
                <a:solidFill>
                  <a:srgbClr val="000000"/>
                </a:solidFill>
                <a:latin typeface="Gill Sans"/>
                <a:ea typeface="Gill Sans"/>
                <a:cs typeface="Gill Sans"/>
                <a:sym typeface="Gill Sans"/>
              </a:rPr>
              <a:t>[10] Ruiz-Rube I, Mota JM, Person T, Corral JMR, Dodero JM. Block-Based Development of Mobile Learning Experiences for the Internet of Things. Sensors. 2019; 19(24):5467. https://doi.org/10.3390/s19245467 </a:t>
            </a:r>
            <a:endParaRPr/>
          </a:p>
          <a:p>
            <a:pPr indent="0" lvl="0" marL="0" marR="0" rtl="0" algn="just">
              <a:spcBef>
                <a:spcPts val="0"/>
              </a:spcBef>
              <a:spcAft>
                <a:spcPts val="0"/>
              </a:spcAft>
              <a:buClr>
                <a:srgbClr val="E7DEC9"/>
              </a:buClr>
              <a:buSzPts val="1400"/>
              <a:buFont typeface="Montserrat"/>
              <a:buNone/>
            </a:pPr>
            <a:r>
              <a:rPr b="0" i="0" lang="en" sz="1200" u="none" cap="none" strike="noStrike">
                <a:solidFill>
                  <a:srgbClr val="000000"/>
                </a:solidFill>
                <a:latin typeface="Gill Sans"/>
                <a:ea typeface="Gill Sans"/>
                <a:cs typeface="Gill Sans"/>
                <a:sym typeface="Gill Sans"/>
              </a:rPr>
              <a:t>[11] S. Trilles, A. Monfort-Muriach, Á. Gómez-Cambronero and C. Granell, "Sucre4Stem: Collaborative Projects Based on IoT Devices for Students in Secondary and Pre-University Education," in IEEE Revista Iberoamericana de Tecnologias del Aprendizaje, vol. 17, no. 2, pp. 150-159, May 2022, doi: 10.1109/RITA.2022.3166854.</a:t>
            </a:r>
            <a:endParaRPr b="0" i="0" sz="1200" u="none" cap="none" strike="noStrike">
              <a:solidFill>
                <a:srgbClr val="000000"/>
              </a:solidFill>
              <a:latin typeface="Gill Sans"/>
              <a:ea typeface="Gill Sans"/>
              <a:cs typeface="Gill Sans"/>
              <a:sym typeface="Gill Sans"/>
            </a:endParaRPr>
          </a:p>
          <a:p>
            <a:pPr indent="0" lvl="0" marL="0" marR="0" rtl="0" algn="just">
              <a:spcBef>
                <a:spcPts val="0"/>
              </a:spcBef>
              <a:spcAft>
                <a:spcPts val="0"/>
              </a:spcAft>
              <a:buClr>
                <a:srgbClr val="E7DEC9"/>
              </a:buClr>
              <a:buSzPts val="1400"/>
              <a:buFont typeface="Montserrat"/>
              <a:buNone/>
            </a:pPr>
            <a:r>
              <a:rPr b="0" i="0" lang="en" sz="1200" u="none" cap="none" strike="noStrike">
                <a:solidFill>
                  <a:srgbClr val="000000"/>
                </a:solidFill>
                <a:latin typeface="Gill Sans"/>
                <a:ea typeface="Gill Sans"/>
                <a:cs typeface="Gill Sans"/>
                <a:sym typeface="Gill Sans"/>
              </a:rPr>
              <a:t>[12] Sobreira, Péricles de Lima et al. “Usability evaluation of block programming tools in IoT contexts for initial engineering courses.” 2020 IEEE World Conference on Engineering Education (EDUNINE) (2020): 1-5. </a:t>
            </a:r>
            <a:endParaRPr/>
          </a:p>
          <a:p>
            <a:pPr indent="0" lvl="0" marL="0" marR="0" rtl="0" algn="just">
              <a:spcBef>
                <a:spcPts val="0"/>
              </a:spcBef>
              <a:spcAft>
                <a:spcPts val="0"/>
              </a:spcAft>
              <a:buClr>
                <a:srgbClr val="E7DEC9"/>
              </a:buClr>
              <a:buSzPts val="1400"/>
              <a:buFont typeface="Montserrat"/>
              <a:buNone/>
            </a:pPr>
            <a:r>
              <a:rPr b="0" i="0" lang="en" sz="1200" u="none" cap="none" strike="noStrike">
                <a:solidFill>
                  <a:srgbClr val="000000"/>
                </a:solidFill>
                <a:latin typeface="Gill Sans"/>
                <a:ea typeface="Gill Sans"/>
                <a:cs typeface="Gill Sans"/>
                <a:sym typeface="Gill Sans"/>
              </a:rPr>
              <a:t>[13] B. R. Jerosheja and C. Mythili, "Solar Powered Automated Multi-Tasking Agricultural Robot," 2020 International Conference on Innovative Trends in Information Technology (ICITIIT), 2020, pp. 1-5, doi: 10.1109/ICITIIT49094.2020.9071542. </a:t>
            </a:r>
            <a:endParaRPr/>
          </a:p>
          <a:p>
            <a:pPr indent="0" lvl="0" marL="0" marR="0" rtl="0" algn="just">
              <a:spcBef>
                <a:spcPts val="0"/>
              </a:spcBef>
              <a:spcAft>
                <a:spcPts val="0"/>
              </a:spcAft>
              <a:buClr>
                <a:srgbClr val="E7DEC9"/>
              </a:buClr>
              <a:buSzPts val="1400"/>
              <a:buFont typeface="Montserrat"/>
              <a:buNone/>
            </a:pPr>
            <a:r>
              <a:rPr b="0" i="0" lang="en" sz="1200" u="none" cap="none" strike="noStrike">
                <a:solidFill>
                  <a:srgbClr val="000000"/>
                </a:solidFill>
                <a:latin typeface="Gill Sans"/>
                <a:ea typeface="Gill Sans"/>
                <a:cs typeface="Gill Sans"/>
                <a:sym typeface="Gill Sans"/>
              </a:rPr>
              <a:t>[14] Prajwal Shavi, “Multipurpose Agricultural Bot”, https://youtu.be/TbtXa2e0pdk,  Accessed on 10.12.2022. </a:t>
            </a:r>
            <a:endParaRPr/>
          </a:p>
          <a:p>
            <a:pPr indent="0" lvl="0" marL="0" marR="0" rtl="0" algn="just">
              <a:spcBef>
                <a:spcPts val="0"/>
              </a:spcBef>
              <a:spcAft>
                <a:spcPts val="0"/>
              </a:spcAft>
              <a:buClr>
                <a:srgbClr val="E7DEC9"/>
              </a:buClr>
              <a:buSzPts val="1400"/>
              <a:buFont typeface="Montserrat"/>
              <a:buNone/>
            </a:pPr>
            <a:r>
              <a:rPr b="0" i="0" lang="en" sz="1200" u="none" cap="none" strike="noStrike">
                <a:solidFill>
                  <a:srgbClr val="000000"/>
                </a:solidFill>
                <a:latin typeface="Gill Sans"/>
                <a:ea typeface="Gill Sans"/>
                <a:cs typeface="Gill Sans"/>
                <a:sym typeface="Gill Sans"/>
              </a:rPr>
              <a:t>[15] M. Ayaz, M. Ammad-Uddin, Z. Sharif, A. Mansour and E. -H. M. Aggoune, "Internet-of-Things (IoT)-Based Smart Agriculture: Toward Making the Fields Talk," in IEEE Access, vol. 7, pp. 129551-129583, 2019, doi: 10.1109/ACCESS.2019.2932609. </a:t>
            </a:r>
            <a:endParaRPr/>
          </a:p>
          <a:p>
            <a:pPr indent="0" lvl="0" marL="0" marR="0" rtl="0" algn="just">
              <a:spcBef>
                <a:spcPts val="0"/>
              </a:spcBef>
              <a:spcAft>
                <a:spcPts val="0"/>
              </a:spcAft>
              <a:buClr>
                <a:srgbClr val="E7DEC9"/>
              </a:buClr>
              <a:buSzPts val="1400"/>
              <a:buFont typeface="Montserrat"/>
              <a:buNone/>
            </a:pPr>
            <a:r>
              <a:rPr b="0" i="0" lang="en" sz="1200" u="none" cap="none" strike="noStrike">
                <a:solidFill>
                  <a:srgbClr val="000000"/>
                </a:solidFill>
                <a:latin typeface="Gill Sans"/>
                <a:ea typeface="Gill Sans"/>
                <a:cs typeface="Gill Sans"/>
                <a:sym typeface="Gill Sans"/>
              </a:rPr>
              <a:t>[16] Meenaxi M Raikar, Meena S M, Mohammed Moin Mulla, “Software Defined Internet of Things using lightweight protocol”, Procedia Computer Science, Volume 171, 2020, Pages 1409-1418. </a:t>
            </a:r>
            <a:endParaRPr/>
          </a:p>
        </p:txBody>
      </p:sp>
      <p:sp>
        <p:nvSpPr>
          <p:cNvPr id="428" name="Google Shape;428;p41"/>
          <p:cNvSpPr txBox="1"/>
          <p:nvPr/>
        </p:nvSpPr>
        <p:spPr>
          <a:xfrm>
            <a:off x="1254920" y="361950"/>
            <a:ext cx="7467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 sz="2400" u="none" cap="none" strike="noStrike">
                <a:solidFill>
                  <a:srgbClr val="000000"/>
                </a:solidFill>
                <a:latin typeface="Gill Sans"/>
                <a:ea typeface="Gill Sans"/>
                <a:cs typeface="Gill Sans"/>
                <a:sym typeface="Gill Sans"/>
              </a:rPr>
              <a:t>References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2" name="Shape 432"/>
        <p:cNvGrpSpPr/>
        <p:nvPr/>
      </p:nvGrpSpPr>
      <p:grpSpPr>
        <a:xfrm>
          <a:off x="0" y="0"/>
          <a:ext cx="0" cy="0"/>
          <a:chOff x="0" y="0"/>
          <a:chExt cx="0" cy="0"/>
        </a:xfrm>
      </p:grpSpPr>
      <p:grpSp>
        <p:nvGrpSpPr>
          <p:cNvPr id="433" name="Google Shape;433;p42"/>
          <p:cNvGrpSpPr/>
          <p:nvPr/>
        </p:nvGrpSpPr>
        <p:grpSpPr>
          <a:xfrm>
            <a:off x="76200" y="1123950"/>
            <a:ext cx="914400" cy="4019550"/>
            <a:chOff x="76200" y="1123950"/>
            <a:chExt cx="914400" cy="4019550"/>
          </a:xfrm>
        </p:grpSpPr>
        <p:pic>
          <p:nvPicPr>
            <p:cNvPr id="434" name="Google Shape;434;p42"/>
            <p:cNvPicPr preferRelativeResize="0"/>
            <p:nvPr/>
          </p:nvPicPr>
          <p:blipFill rotWithShape="1">
            <a:blip r:embed="rId4">
              <a:alphaModFix/>
            </a:blip>
            <a:srcRect b="0" l="0" r="0" t="0"/>
            <a:stretch/>
          </p:blipFill>
          <p:spPr>
            <a:xfrm>
              <a:off x="80763" y="4532372"/>
              <a:ext cx="909837" cy="611128"/>
            </a:xfrm>
            <a:prstGeom prst="rect">
              <a:avLst/>
            </a:prstGeom>
            <a:noFill/>
            <a:ln>
              <a:noFill/>
            </a:ln>
          </p:spPr>
        </p:pic>
        <p:sp>
          <p:nvSpPr>
            <p:cNvPr id="435" name="Google Shape;435;p42"/>
            <p:cNvSpPr/>
            <p:nvPr/>
          </p:nvSpPr>
          <p:spPr>
            <a:xfrm>
              <a:off x="76200" y="1123950"/>
              <a:ext cx="457200" cy="838200"/>
            </a:xfrm>
            <a:prstGeom prst="ellipse">
              <a:avLst/>
            </a:prstGeom>
            <a:solidFill>
              <a:schemeClr val="lt1"/>
            </a:solidFill>
            <a:ln cap="flat" cmpd="sng" w="25400">
              <a:solidFill>
                <a:srgbClr val="C58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6" name="Google Shape;436;p42"/>
            <p:cNvSpPr/>
            <p:nvPr/>
          </p:nvSpPr>
          <p:spPr>
            <a:xfrm>
              <a:off x="228600" y="1200150"/>
              <a:ext cx="457200" cy="838200"/>
            </a:xfrm>
            <a:prstGeom prst="ellipse">
              <a:avLst/>
            </a:prstGeom>
            <a:solidFill>
              <a:schemeClr val="lt1"/>
            </a:solidFill>
            <a:ln cap="flat" cmpd="sng" w="25400">
              <a:solidFill>
                <a:srgbClr val="7CC1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7" name="Google Shape;437;p42"/>
            <p:cNvSpPr/>
            <p:nvPr/>
          </p:nvSpPr>
          <p:spPr>
            <a:xfrm>
              <a:off x="381000" y="1276350"/>
              <a:ext cx="457200" cy="838200"/>
            </a:xfrm>
            <a:prstGeom prst="ellipse">
              <a:avLst/>
            </a:prstGeom>
            <a:solidFill>
              <a:schemeClr val="lt1"/>
            </a:solidFill>
            <a:ln cap="flat" cmpd="sng" w="25400">
              <a:solidFill>
                <a:srgbClr val="D496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8" name="Google Shape;438;p42"/>
            <p:cNvSpPr/>
            <p:nvPr/>
          </p:nvSpPr>
          <p:spPr>
            <a:xfrm>
              <a:off x="533400" y="1352550"/>
              <a:ext cx="457200" cy="8382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39" name="Google Shape;439;p42"/>
          <p:cNvSpPr txBox="1"/>
          <p:nvPr>
            <p:ph type="ctrTitle"/>
          </p:nvPr>
        </p:nvSpPr>
        <p:spPr>
          <a:xfrm>
            <a:off x="3037681" y="1435893"/>
            <a:ext cx="3830638" cy="1357313"/>
          </a:xfrm>
          <a:prstGeom prst="rect">
            <a:avLst/>
          </a:prstGeom>
          <a:noFill/>
          <a:ln>
            <a:noFill/>
          </a:ln>
          <a:effectLst>
            <a:outerShdw blurRad="157163" rotWithShape="0" algn="bl" dir="8580000" dist="19050">
              <a:srgbClr val="76A5AF">
                <a:alpha val="49803"/>
              </a:srgbClr>
            </a:outerShdw>
          </a:effectLst>
        </p:spPr>
        <p:txBody>
          <a:bodyPr anchorCtr="0" anchor="ctr" bIns="91425" lIns="91425" spcFirstLastPara="1" rIns="91425" wrap="square" tIns="91425">
            <a:noAutofit/>
          </a:bodyPr>
          <a:lstStyle/>
          <a:p>
            <a:pPr indent="0" lvl="0" marL="0" rtl="0" algn="l">
              <a:spcBef>
                <a:spcPts val="0"/>
              </a:spcBef>
              <a:spcAft>
                <a:spcPts val="0"/>
              </a:spcAft>
              <a:buSzPts val="3600"/>
              <a:buFont typeface="Corsiva"/>
              <a:buNone/>
            </a:pPr>
            <a:r>
              <a:rPr b="1" i="1" lang="en" sz="5400">
                <a:latin typeface="Corsiva"/>
                <a:ea typeface="Corsiva"/>
                <a:cs typeface="Corsiva"/>
                <a:sym typeface="Corsiva"/>
              </a:rPr>
              <a:t>THANK YOU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cxnSp>
        <p:nvCxnSpPr>
          <p:cNvPr id="162" name="Google Shape;162;p27"/>
          <p:cNvCxnSpPr/>
          <p:nvPr/>
        </p:nvCxnSpPr>
        <p:spPr>
          <a:xfrm>
            <a:off x="1143000" y="895350"/>
            <a:ext cx="7467600" cy="0"/>
          </a:xfrm>
          <a:prstGeom prst="straightConnector1">
            <a:avLst/>
          </a:prstGeom>
          <a:noFill/>
          <a:ln cap="flat" cmpd="sng" w="28575">
            <a:solidFill>
              <a:srgbClr val="FFAB40"/>
            </a:solidFill>
            <a:prstDash val="solid"/>
            <a:round/>
            <a:headEnd len="sm" w="sm" type="none"/>
            <a:tailEnd len="sm" w="sm" type="none"/>
          </a:ln>
          <a:effectLst>
            <a:outerShdw blurRad="57150" rotWithShape="0" algn="bl" dir="5400000" dist="19050">
              <a:srgbClr val="FFFFFF">
                <a:alpha val="49803"/>
              </a:srgbClr>
            </a:outerShdw>
          </a:effectLst>
        </p:spPr>
      </p:cxnSp>
      <p:grpSp>
        <p:nvGrpSpPr>
          <p:cNvPr id="163" name="Google Shape;163;p27"/>
          <p:cNvGrpSpPr/>
          <p:nvPr/>
        </p:nvGrpSpPr>
        <p:grpSpPr>
          <a:xfrm>
            <a:off x="76200" y="1123950"/>
            <a:ext cx="914400" cy="4019550"/>
            <a:chOff x="76200" y="1123950"/>
            <a:chExt cx="914400" cy="4019550"/>
          </a:xfrm>
        </p:grpSpPr>
        <p:pic>
          <p:nvPicPr>
            <p:cNvPr id="164" name="Google Shape;164;p27"/>
            <p:cNvPicPr preferRelativeResize="0"/>
            <p:nvPr/>
          </p:nvPicPr>
          <p:blipFill rotWithShape="1">
            <a:blip r:embed="rId4">
              <a:alphaModFix/>
            </a:blip>
            <a:srcRect b="0" l="0" r="0" t="0"/>
            <a:stretch/>
          </p:blipFill>
          <p:spPr>
            <a:xfrm>
              <a:off x="80763" y="4532372"/>
              <a:ext cx="909837" cy="611128"/>
            </a:xfrm>
            <a:prstGeom prst="rect">
              <a:avLst/>
            </a:prstGeom>
            <a:noFill/>
            <a:ln>
              <a:noFill/>
            </a:ln>
          </p:spPr>
        </p:pic>
        <p:sp>
          <p:nvSpPr>
            <p:cNvPr id="165" name="Google Shape;165;p27"/>
            <p:cNvSpPr/>
            <p:nvPr/>
          </p:nvSpPr>
          <p:spPr>
            <a:xfrm>
              <a:off x="76200" y="1123950"/>
              <a:ext cx="457200" cy="838200"/>
            </a:xfrm>
            <a:prstGeom prst="ellipse">
              <a:avLst/>
            </a:prstGeom>
            <a:solidFill>
              <a:schemeClr val="lt1"/>
            </a:solidFill>
            <a:ln cap="flat" cmpd="sng" w="25400">
              <a:solidFill>
                <a:srgbClr val="C58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6" name="Google Shape;166;p27"/>
            <p:cNvSpPr/>
            <p:nvPr/>
          </p:nvSpPr>
          <p:spPr>
            <a:xfrm>
              <a:off x="228600" y="1200150"/>
              <a:ext cx="457200" cy="838200"/>
            </a:xfrm>
            <a:prstGeom prst="ellipse">
              <a:avLst/>
            </a:prstGeom>
            <a:solidFill>
              <a:schemeClr val="lt1"/>
            </a:solidFill>
            <a:ln cap="flat" cmpd="sng" w="25400">
              <a:solidFill>
                <a:srgbClr val="7CC1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7" name="Google Shape;167;p27"/>
            <p:cNvSpPr/>
            <p:nvPr/>
          </p:nvSpPr>
          <p:spPr>
            <a:xfrm>
              <a:off x="381000" y="1276350"/>
              <a:ext cx="457200" cy="838200"/>
            </a:xfrm>
            <a:prstGeom prst="ellipse">
              <a:avLst/>
            </a:prstGeom>
            <a:solidFill>
              <a:schemeClr val="lt1"/>
            </a:solidFill>
            <a:ln cap="flat" cmpd="sng" w="25400">
              <a:solidFill>
                <a:srgbClr val="D496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8" name="Google Shape;168;p27"/>
            <p:cNvSpPr/>
            <p:nvPr/>
          </p:nvSpPr>
          <p:spPr>
            <a:xfrm>
              <a:off x="533400" y="1352550"/>
              <a:ext cx="457200" cy="8382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169" name="Google Shape;169;p27"/>
          <p:cNvGrpSpPr/>
          <p:nvPr/>
        </p:nvGrpSpPr>
        <p:grpSpPr>
          <a:xfrm>
            <a:off x="1881851" y="1326145"/>
            <a:ext cx="6231323" cy="3432328"/>
            <a:chOff x="894795" y="49795"/>
            <a:chExt cx="6231323" cy="3432328"/>
          </a:xfrm>
        </p:grpSpPr>
        <p:sp>
          <p:nvSpPr>
            <p:cNvPr id="170" name="Google Shape;170;p27"/>
            <p:cNvSpPr/>
            <p:nvPr/>
          </p:nvSpPr>
          <p:spPr>
            <a:xfrm>
              <a:off x="900327" y="49795"/>
              <a:ext cx="2754525" cy="318858"/>
            </a:xfrm>
            <a:prstGeom prst="roundRect">
              <a:avLst>
                <a:gd fmla="val 16667" name="adj"/>
              </a:avLst>
            </a:prstGeom>
            <a:solidFill>
              <a:srgbClr val="358FA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txBox="1"/>
            <p:nvPr/>
          </p:nvSpPr>
          <p:spPr>
            <a:xfrm>
              <a:off x="915892" y="65360"/>
              <a:ext cx="2723395" cy="287728"/>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chemeClr val="lt1"/>
                </a:buClr>
                <a:buSzPts val="2000"/>
                <a:buFont typeface="Arial"/>
                <a:buNone/>
              </a:pPr>
              <a:r>
                <a:rPr b="1" i="0" lang="en" sz="2000" u="none" cap="none" strike="noStrike">
                  <a:solidFill>
                    <a:schemeClr val="lt1"/>
                  </a:solidFill>
                  <a:latin typeface="Arial"/>
                  <a:ea typeface="Arial"/>
                  <a:cs typeface="Arial"/>
                  <a:sym typeface="Arial"/>
                </a:rPr>
                <a:t>Motivation</a:t>
              </a:r>
              <a:endParaRPr b="0" i="0" sz="2000" u="none" cap="none" strike="noStrike">
                <a:solidFill>
                  <a:schemeClr val="lt1"/>
                </a:solidFill>
                <a:latin typeface="Arial"/>
                <a:ea typeface="Arial"/>
                <a:cs typeface="Arial"/>
                <a:sym typeface="Arial"/>
              </a:endParaRPr>
            </a:p>
          </p:txBody>
        </p:sp>
        <p:sp>
          <p:nvSpPr>
            <p:cNvPr id="172" name="Google Shape;172;p27"/>
            <p:cNvSpPr/>
            <p:nvPr/>
          </p:nvSpPr>
          <p:spPr>
            <a:xfrm>
              <a:off x="920525" y="418975"/>
              <a:ext cx="2734327" cy="328097"/>
            </a:xfrm>
            <a:prstGeom prst="roundRect">
              <a:avLst>
                <a:gd fmla="val 16667" name="adj"/>
              </a:avLst>
            </a:prstGeom>
            <a:solidFill>
              <a:srgbClr val="358FA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txBox="1"/>
            <p:nvPr/>
          </p:nvSpPr>
          <p:spPr>
            <a:xfrm>
              <a:off x="936541" y="434991"/>
              <a:ext cx="2702295" cy="296065"/>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chemeClr val="lt1"/>
                </a:buClr>
                <a:buSzPts val="2000"/>
                <a:buFont typeface="Arial"/>
                <a:buNone/>
              </a:pPr>
              <a:r>
                <a:rPr b="1" i="0" lang="en" sz="2000" u="none" cap="none" strike="noStrike">
                  <a:solidFill>
                    <a:schemeClr val="lt1"/>
                  </a:solidFill>
                  <a:latin typeface="Arial"/>
                  <a:ea typeface="Arial"/>
                  <a:cs typeface="Arial"/>
                  <a:sym typeface="Arial"/>
                </a:rPr>
                <a:t>Related</a:t>
              </a:r>
              <a:r>
                <a:rPr b="1" i="0" lang="en" sz="2800" u="none" cap="none" strike="noStrike">
                  <a:solidFill>
                    <a:schemeClr val="lt1"/>
                  </a:solidFill>
                  <a:latin typeface="Arial"/>
                  <a:ea typeface="Arial"/>
                  <a:cs typeface="Arial"/>
                  <a:sym typeface="Arial"/>
                </a:rPr>
                <a:t> </a:t>
              </a:r>
              <a:r>
                <a:rPr b="1" i="0" lang="en" sz="2000" u="none" cap="none" strike="noStrike">
                  <a:solidFill>
                    <a:schemeClr val="lt1"/>
                  </a:solidFill>
                  <a:latin typeface="Arial"/>
                  <a:ea typeface="Arial"/>
                  <a:cs typeface="Arial"/>
                  <a:sym typeface="Arial"/>
                </a:rPr>
                <a:t>work</a:t>
              </a:r>
              <a:endParaRPr/>
            </a:p>
          </p:txBody>
        </p:sp>
        <p:sp>
          <p:nvSpPr>
            <p:cNvPr id="174" name="Google Shape;174;p27"/>
            <p:cNvSpPr/>
            <p:nvPr/>
          </p:nvSpPr>
          <p:spPr>
            <a:xfrm rot="5400000">
              <a:off x="4405207" y="223750"/>
              <a:ext cx="2294047" cy="3147774"/>
            </a:xfrm>
            <a:prstGeom prst="round2SameRect">
              <a:avLst>
                <a:gd fmla="val 16667" name="adj1"/>
                <a:gd fmla="val 0" name="adj2"/>
              </a:avLst>
            </a:prstGeom>
            <a:solidFill>
              <a:srgbClr val="CCDBE1">
                <a:alpha val="89803"/>
              </a:srgbClr>
            </a:solidFill>
            <a:ln cap="flat" cmpd="sng" w="25400">
              <a:solidFill>
                <a:srgbClr val="CCDB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txBox="1"/>
            <p:nvPr/>
          </p:nvSpPr>
          <p:spPr>
            <a:xfrm>
              <a:off x="3978344" y="762599"/>
              <a:ext cx="3035788" cy="2070075"/>
            </a:xfrm>
            <a:prstGeom prst="rect">
              <a:avLst/>
            </a:prstGeom>
            <a:noFill/>
            <a:ln>
              <a:noFill/>
            </a:ln>
          </p:spPr>
          <p:txBody>
            <a:bodyPr anchorCtr="0" anchor="ctr" bIns="123825" lIns="247650" spcFirstLastPara="1" rIns="247650" wrap="square" tIns="123825">
              <a:noAutofit/>
            </a:bodyPr>
            <a:lstStyle/>
            <a:p>
              <a:pPr indent="-171450" lvl="1" marL="171450" marR="0" rtl="0" algn="just">
                <a:lnSpc>
                  <a:spcPct val="90000"/>
                </a:lnSpc>
                <a:spcBef>
                  <a:spcPts val="0"/>
                </a:spcBef>
                <a:spcAft>
                  <a:spcPts val="0"/>
                </a:spcAft>
                <a:buClr>
                  <a:srgbClr val="0070C0"/>
                </a:buClr>
                <a:buSzPts val="1600"/>
                <a:buFont typeface="Gill Sans"/>
                <a:buChar char="•"/>
              </a:pPr>
              <a:r>
                <a:rPr i="0" lang="en" sz="1600" u="none" cap="none" strike="noStrike">
                  <a:solidFill>
                    <a:srgbClr val="0070C0"/>
                  </a:solidFill>
                  <a:latin typeface="Gill Sans"/>
                  <a:ea typeface="Gill Sans"/>
                  <a:cs typeface="Gill Sans"/>
                  <a:sym typeface="Gill Sans"/>
                </a:rPr>
                <a:t>Block-based programming for IoT prototype development </a:t>
              </a:r>
              <a:endParaRPr i="0" sz="1600" u="none" cap="none" strike="noStrike">
                <a:solidFill>
                  <a:srgbClr val="0070C0"/>
                </a:solidFill>
                <a:latin typeface="Gill Sans"/>
                <a:ea typeface="Gill Sans"/>
                <a:cs typeface="Gill Sans"/>
                <a:sym typeface="Gill Sans"/>
              </a:endParaRPr>
            </a:p>
            <a:p>
              <a:pPr indent="-171450" lvl="1" marL="171450" marR="0" rtl="0" algn="just">
                <a:lnSpc>
                  <a:spcPct val="90000"/>
                </a:lnSpc>
                <a:spcBef>
                  <a:spcPts val="240"/>
                </a:spcBef>
                <a:spcAft>
                  <a:spcPts val="0"/>
                </a:spcAft>
                <a:buClr>
                  <a:srgbClr val="0070C0"/>
                </a:buClr>
                <a:buSzPts val="1600"/>
                <a:buFont typeface="Gill Sans"/>
                <a:buChar char="•"/>
              </a:pPr>
              <a:r>
                <a:rPr i="0" lang="en" sz="1600" u="none" cap="none" strike="noStrike">
                  <a:solidFill>
                    <a:srgbClr val="0070C0"/>
                  </a:solidFill>
                  <a:latin typeface="Gill Sans"/>
                  <a:ea typeface="Gill Sans"/>
                  <a:cs typeface="Gill Sans"/>
                  <a:sym typeface="Gill Sans"/>
                </a:rPr>
                <a:t>An use case of smart agriculture</a:t>
              </a:r>
              <a:endParaRPr i="0" sz="1600" u="none" cap="none" strike="noStrike">
                <a:solidFill>
                  <a:srgbClr val="0070C0"/>
                </a:solidFill>
                <a:latin typeface="Gill Sans"/>
                <a:ea typeface="Gill Sans"/>
                <a:cs typeface="Gill Sans"/>
                <a:sym typeface="Gill Sans"/>
              </a:endParaRPr>
            </a:p>
            <a:p>
              <a:pPr indent="-171450" lvl="1" marL="171450" marR="0" rtl="0" algn="just">
                <a:lnSpc>
                  <a:spcPct val="90000"/>
                </a:lnSpc>
                <a:spcBef>
                  <a:spcPts val="240"/>
                </a:spcBef>
                <a:spcAft>
                  <a:spcPts val="0"/>
                </a:spcAft>
                <a:buClr>
                  <a:srgbClr val="0070C0"/>
                </a:buClr>
                <a:buSzPts val="1600"/>
                <a:buFont typeface="Gill Sans"/>
                <a:buChar char="•"/>
              </a:pPr>
              <a:r>
                <a:rPr i="0" lang="en" sz="1600" u="none" cap="none" strike="noStrike">
                  <a:solidFill>
                    <a:srgbClr val="0070C0"/>
                  </a:solidFill>
                  <a:latin typeface="Gill Sans"/>
                  <a:ea typeface="Gill Sans"/>
                  <a:cs typeface="Gill Sans"/>
                  <a:sym typeface="Gill Sans"/>
                </a:rPr>
                <a:t>Design and prototype of model</a:t>
              </a:r>
              <a:endParaRPr>
                <a:latin typeface="Gill Sans"/>
                <a:ea typeface="Gill Sans"/>
                <a:cs typeface="Gill Sans"/>
                <a:sym typeface="Gill Sans"/>
              </a:endParaRPr>
            </a:p>
            <a:p>
              <a:pPr indent="-171450" lvl="1" marL="171450" marR="0" rtl="0" algn="just">
                <a:lnSpc>
                  <a:spcPct val="90000"/>
                </a:lnSpc>
                <a:spcBef>
                  <a:spcPts val="240"/>
                </a:spcBef>
                <a:spcAft>
                  <a:spcPts val="0"/>
                </a:spcAft>
                <a:buClr>
                  <a:srgbClr val="0070C0"/>
                </a:buClr>
                <a:buSzPts val="1600"/>
                <a:buFont typeface="Gill Sans"/>
                <a:buChar char="•"/>
              </a:pPr>
              <a:r>
                <a:rPr i="0" lang="en" sz="1600" u="none" cap="none" strike="noStrike">
                  <a:solidFill>
                    <a:srgbClr val="0070C0"/>
                  </a:solidFill>
                  <a:latin typeface="Gill Sans"/>
                  <a:ea typeface="Gill Sans"/>
                  <a:cs typeface="Gill Sans"/>
                  <a:sym typeface="Gill Sans"/>
                </a:rPr>
                <a:t>Design of mobile application</a:t>
              </a:r>
              <a:endParaRPr>
                <a:latin typeface="Gill Sans"/>
                <a:ea typeface="Gill Sans"/>
                <a:cs typeface="Gill Sans"/>
                <a:sym typeface="Gill Sans"/>
              </a:endParaRPr>
            </a:p>
          </p:txBody>
        </p:sp>
        <p:sp>
          <p:nvSpPr>
            <p:cNvPr id="176" name="Google Shape;176;p27"/>
            <p:cNvSpPr/>
            <p:nvPr/>
          </p:nvSpPr>
          <p:spPr>
            <a:xfrm>
              <a:off x="894795" y="1307579"/>
              <a:ext cx="2762828" cy="804271"/>
            </a:xfrm>
            <a:prstGeom prst="roundRect">
              <a:avLst>
                <a:gd fmla="val 16667" name="adj"/>
              </a:avLst>
            </a:prstGeom>
            <a:solidFill>
              <a:srgbClr val="358FA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txBox="1"/>
            <p:nvPr/>
          </p:nvSpPr>
          <p:spPr>
            <a:xfrm>
              <a:off x="934056" y="1346840"/>
              <a:ext cx="2684306" cy="725749"/>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chemeClr val="lt1"/>
                </a:buClr>
                <a:buSzPts val="2000"/>
                <a:buFont typeface="Arial"/>
                <a:buNone/>
              </a:pPr>
              <a:r>
                <a:rPr b="1" i="0" lang="en" sz="2000" u="none" cap="none" strike="noStrike">
                  <a:solidFill>
                    <a:schemeClr val="lt1"/>
                  </a:solidFill>
                  <a:latin typeface="Arial"/>
                  <a:ea typeface="Arial"/>
                  <a:cs typeface="Arial"/>
                  <a:sym typeface="Arial"/>
                </a:rPr>
                <a:t>Proposed work</a:t>
              </a:r>
              <a:endParaRPr b="0" i="0" sz="2000" u="none" cap="none" strike="noStrike">
                <a:solidFill>
                  <a:schemeClr val="lt1"/>
                </a:solidFill>
                <a:latin typeface="Arial"/>
                <a:ea typeface="Arial"/>
                <a:cs typeface="Arial"/>
                <a:sym typeface="Arial"/>
              </a:endParaRPr>
            </a:p>
          </p:txBody>
        </p:sp>
        <p:sp>
          <p:nvSpPr>
            <p:cNvPr id="178" name="Google Shape;178;p27"/>
            <p:cNvSpPr/>
            <p:nvPr/>
          </p:nvSpPr>
          <p:spPr>
            <a:xfrm>
              <a:off x="955905" y="2720117"/>
              <a:ext cx="2701687" cy="344435"/>
            </a:xfrm>
            <a:prstGeom prst="roundRect">
              <a:avLst>
                <a:gd fmla="val 16667" name="adj"/>
              </a:avLst>
            </a:prstGeom>
            <a:solidFill>
              <a:srgbClr val="358FA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txBox="1"/>
            <p:nvPr/>
          </p:nvSpPr>
          <p:spPr>
            <a:xfrm>
              <a:off x="972719" y="2736931"/>
              <a:ext cx="2668059" cy="310807"/>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chemeClr val="lt1"/>
                </a:buClr>
                <a:buSzPts val="2000"/>
                <a:buFont typeface="Arial"/>
                <a:buNone/>
              </a:pPr>
              <a:r>
                <a:rPr b="1" i="0" lang="en" sz="2000" u="none" cap="none" strike="noStrike">
                  <a:solidFill>
                    <a:schemeClr val="lt1"/>
                  </a:solidFill>
                  <a:latin typeface="Arial"/>
                  <a:ea typeface="Arial"/>
                  <a:cs typeface="Arial"/>
                  <a:sym typeface="Arial"/>
                </a:rPr>
                <a:t>Conclusion</a:t>
              </a:r>
              <a:endParaRPr b="0" i="0" sz="2000" u="none" cap="none" strike="noStrike">
                <a:solidFill>
                  <a:schemeClr val="lt1"/>
                </a:solidFill>
                <a:latin typeface="Arial"/>
                <a:ea typeface="Arial"/>
                <a:cs typeface="Arial"/>
                <a:sym typeface="Arial"/>
              </a:endParaRPr>
            </a:p>
          </p:txBody>
        </p:sp>
        <p:sp>
          <p:nvSpPr>
            <p:cNvPr id="180" name="Google Shape;180;p27"/>
            <p:cNvSpPr/>
            <p:nvPr/>
          </p:nvSpPr>
          <p:spPr>
            <a:xfrm>
              <a:off x="923183" y="3113013"/>
              <a:ext cx="2734409" cy="369110"/>
            </a:xfrm>
            <a:prstGeom prst="roundRect">
              <a:avLst>
                <a:gd fmla="val 16667" name="adj"/>
              </a:avLst>
            </a:prstGeom>
            <a:solidFill>
              <a:srgbClr val="358FA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7"/>
            <p:cNvSpPr txBox="1"/>
            <p:nvPr/>
          </p:nvSpPr>
          <p:spPr>
            <a:xfrm>
              <a:off x="941201" y="3131031"/>
              <a:ext cx="2698373" cy="333074"/>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chemeClr val="lt1"/>
                </a:buClr>
                <a:buSzPts val="2000"/>
                <a:buFont typeface="Arial"/>
                <a:buNone/>
              </a:pPr>
              <a:r>
                <a:rPr b="1" i="0" lang="en" sz="2000" u="none" cap="none" strike="noStrike">
                  <a:solidFill>
                    <a:schemeClr val="lt1"/>
                  </a:solidFill>
                  <a:latin typeface="Arial"/>
                  <a:ea typeface="Arial"/>
                  <a:cs typeface="Arial"/>
                  <a:sym typeface="Arial"/>
                </a:rPr>
                <a:t>References</a:t>
              </a:r>
              <a:endParaRPr b="0" i="0" sz="2000" u="none" cap="none" strike="noStrike">
                <a:solidFill>
                  <a:schemeClr val="lt1"/>
                </a:solidFill>
                <a:latin typeface="Arial"/>
                <a:ea typeface="Arial"/>
                <a:cs typeface="Arial"/>
                <a:sym typeface="Arial"/>
              </a:endParaRPr>
            </a:p>
          </p:txBody>
        </p:sp>
      </p:grpSp>
      <p:sp>
        <p:nvSpPr>
          <p:cNvPr id="182" name="Google Shape;182;p27"/>
          <p:cNvSpPr txBox="1"/>
          <p:nvPr/>
        </p:nvSpPr>
        <p:spPr>
          <a:xfrm>
            <a:off x="1254920" y="363301"/>
            <a:ext cx="74676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 sz="2400" u="none" cap="none" strike="noStrike">
                <a:solidFill>
                  <a:srgbClr val="011633"/>
                </a:solidFill>
                <a:latin typeface="Gill Sans"/>
                <a:ea typeface="Gill Sans"/>
                <a:cs typeface="Gill Sans"/>
                <a:sym typeface="Gill Sans"/>
              </a:rPr>
              <a:t>Outline</a:t>
            </a:r>
            <a:endParaRPr>
              <a:latin typeface="Gill Sans"/>
              <a:ea typeface="Gill Sans"/>
              <a:cs typeface="Gill Sans"/>
              <a:sym typeface="Gill Sans"/>
            </a:endParaRPr>
          </a:p>
        </p:txBody>
      </p:sp>
      <p:sp>
        <p:nvSpPr>
          <p:cNvPr id="183" name="Google Shape;183;p27"/>
          <p:cNvSpPr/>
          <p:nvPr/>
        </p:nvSpPr>
        <p:spPr>
          <a:xfrm>
            <a:off x="4720856" y="2576512"/>
            <a:ext cx="155944" cy="762000"/>
          </a:xfrm>
          <a:prstGeom prst="rightBrace">
            <a:avLst>
              <a:gd fmla="val 8333" name="adj1"/>
              <a:gd fmla="val 500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dk1"/>
              </a:solidFill>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cxnSp>
        <p:nvCxnSpPr>
          <p:cNvPr id="188" name="Google Shape;188;p28"/>
          <p:cNvCxnSpPr/>
          <p:nvPr/>
        </p:nvCxnSpPr>
        <p:spPr>
          <a:xfrm>
            <a:off x="1143000" y="895350"/>
            <a:ext cx="7467600" cy="0"/>
          </a:xfrm>
          <a:prstGeom prst="straightConnector1">
            <a:avLst/>
          </a:prstGeom>
          <a:noFill/>
          <a:ln cap="flat" cmpd="sng" w="28575">
            <a:solidFill>
              <a:srgbClr val="FFAB40"/>
            </a:solidFill>
            <a:prstDash val="solid"/>
            <a:round/>
            <a:headEnd len="sm" w="sm" type="none"/>
            <a:tailEnd len="sm" w="sm" type="none"/>
          </a:ln>
          <a:effectLst>
            <a:outerShdw blurRad="57150" rotWithShape="0" algn="bl" dir="5400000" dist="19050">
              <a:srgbClr val="FFFFFF">
                <a:alpha val="49803"/>
              </a:srgbClr>
            </a:outerShdw>
          </a:effectLst>
        </p:spPr>
      </p:cxnSp>
      <p:grpSp>
        <p:nvGrpSpPr>
          <p:cNvPr id="189" name="Google Shape;189;p28"/>
          <p:cNvGrpSpPr/>
          <p:nvPr/>
        </p:nvGrpSpPr>
        <p:grpSpPr>
          <a:xfrm>
            <a:off x="76200" y="1123950"/>
            <a:ext cx="914400" cy="4019550"/>
            <a:chOff x="76200" y="1123950"/>
            <a:chExt cx="914400" cy="4019550"/>
          </a:xfrm>
        </p:grpSpPr>
        <p:pic>
          <p:nvPicPr>
            <p:cNvPr id="190" name="Google Shape;190;p28"/>
            <p:cNvPicPr preferRelativeResize="0"/>
            <p:nvPr/>
          </p:nvPicPr>
          <p:blipFill rotWithShape="1">
            <a:blip r:embed="rId4">
              <a:alphaModFix/>
            </a:blip>
            <a:srcRect b="0" l="0" r="0" t="0"/>
            <a:stretch/>
          </p:blipFill>
          <p:spPr>
            <a:xfrm>
              <a:off x="80763" y="4532372"/>
              <a:ext cx="909837" cy="611128"/>
            </a:xfrm>
            <a:prstGeom prst="rect">
              <a:avLst/>
            </a:prstGeom>
            <a:noFill/>
            <a:ln>
              <a:noFill/>
            </a:ln>
          </p:spPr>
        </p:pic>
        <p:sp>
          <p:nvSpPr>
            <p:cNvPr id="191" name="Google Shape;191;p28"/>
            <p:cNvSpPr/>
            <p:nvPr/>
          </p:nvSpPr>
          <p:spPr>
            <a:xfrm>
              <a:off x="76200" y="1123950"/>
              <a:ext cx="457200" cy="838200"/>
            </a:xfrm>
            <a:prstGeom prst="ellipse">
              <a:avLst/>
            </a:prstGeom>
            <a:solidFill>
              <a:schemeClr val="lt1"/>
            </a:solidFill>
            <a:ln cap="flat" cmpd="sng" w="25400">
              <a:solidFill>
                <a:srgbClr val="C58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2" name="Google Shape;192;p28"/>
            <p:cNvSpPr/>
            <p:nvPr/>
          </p:nvSpPr>
          <p:spPr>
            <a:xfrm>
              <a:off x="228600" y="1200150"/>
              <a:ext cx="457200" cy="838200"/>
            </a:xfrm>
            <a:prstGeom prst="ellipse">
              <a:avLst/>
            </a:prstGeom>
            <a:solidFill>
              <a:schemeClr val="lt1"/>
            </a:solidFill>
            <a:ln cap="flat" cmpd="sng" w="25400">
              <a:solidFill>
                <a:srgbClr val="7CC1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3" name="Google Shape;193;p28"/>
            <p:cNvSpPr/>
            <p:nvPr/>
          </p:nvSpPr>
          <p:spPr>
            <a:xfrm>
              <a:off x="381000" y="1276350"/>
              <a:ext cx="457200" cy="838200"/>
            </a:xfrm>
            <a:prstGeom prst="ellipse">
              <a:avLst/>
            </a:prstGeom>
            <a:solidFill>
              <a:schemeClr val="lt1"/>
            </a:solidFill>
            <a:ln cap="flat" cmpd="sng" w="25400">
              <a:solidFill>
                <a:srgbClr val="D496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4" name="Google Shape;194;p28"/>
            <p:cNvSpPr/>
            <p:nvPr/>
          </p:nvSpPr>
          <p:spPr>
            <a:xfrm>
              <a:off x="533400" y="1352550"/>
              <a:ext cx="457200" cy="8382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195" name="Google Shape;195;p28"/>
          <p:cNvGrpSpPr/>
          <p:nvPr/>
        </p:nvGrpSpPr>
        <p:grpSpPr>
          <a:xfrm>
            <a:off x="1066799" y="1051300"/>
            <a:ext cx="7924803" cy="3673099"/>
            <a:chOff x="-1" y="3550"/>
            <a:chExt cx="7924803" cy="3673099"/>
          </a:xfrm>
        </p:grpSpPr>
        <p:sp>
          <p:nvSpPr>
            <p:cNvPr id="196" name="Google Shape;196;p28"/>
            <p:cNvSpPr/>
            <p:nvPr/>
          </p:nvSpPr>
          <p:spPr>
            <a:xfrm rot="10800000">
              <a:off x="-1" y="3550"/>
              <a:ext cx="7924803" cy="3673099"/>
            </a:xfrm>
            <a:prstGeom prst="homePlate">
              <a:avLst>
                <a:gd fmla="val 50000" name="adj"/>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txBox="1"/>
            <p:nvPr/>
          </p:nvSpPr>
          <p:spPr>
            <a:xfrm>
              <a:off x="918274" y="3550"/>
              <a:ext cx="7006528" cy="3673099"/>
            </a:xfrm>
            <a:prstGeom prst="rect">
              <a:avLst/>
            </a:prstGeom>
            <a:noFill/>
            <a:ln>
              <a:noFill/>
            </a:ln>
          </p:spPr>
          <p:txBody>
            <a:bodyPr anchorCtr="0" anchor="ctr" bIns="76200" lIns="841425" spcFirstLastPara="1" rIns="142225" wrap="square" tIns="76200">
              <a:noAutofit/>
            </a:bodyPr>
            <a:lstStyle/>
            <a:p>
              <a:pPr indent="0" lvl="0" marL="0" marR="0" rtl="0" algn="just">
                <a:lnSpc>
                  <a:spcPct val="90000"/>
                </a:lnSpc>
                <a:spcBef>
                  <a:spcPts val="0"/>
                </a:spcBef>
                <a:spcAft>
                  <a:spcPts val="0"/>
                </a:spcAft>
                <a:buClr>
                  <a:schemeClr val="lt1"/>
                </a:buClr>
                <a:buSzPts val="2000"/>
                <a:buFont typeface="Gill Sans"/>
                <a:buNone/>
              </a:pPr>
              <a:r>
                <a:rPr b="0" i="0" lang="en" sz="2000" u="none" cap="none" strike="noStrike">
                  <a:solidFill>
                    <a:schemeClr val="dk1"/>
                  </a:solidFill>
                  <a:latin typeface="Gill Sans"/>
                  <a:ea typeface="Gill Sans"/>
                  <a:cs typeface="Gill Sans"/>
                  <a:sym typeface="Gill Sans"/>
                </a:rPr>
                <a:t>The Internet of Things (IoT) has spread its wings in many </a:t>
              </a:r>
              <a:r>
                <a:rPr b="0" i="0" lang="en" sz="2000" u="none" cap="none" strike="noStrike">
                  <a:solidFill>
                    <a:srgbClr val="0070C0"/>
                  </a:solidFill>
                  <a:latin typeface="Gill Sans"/>
                  <a:ea typeface="Gill Sans"/>
                  <a:cs typeface="Gill Sans"/>
                  <a:sym typeface="Gill Sans"/>
                </a:rPr>
                <a:t>sectors</a:t>
              </a:r>
              <a:r>
                <a:rPr b="0" i="0" lang="en" sz="2000" u="none" cap="none" strike="noStrike">
                  <a:solidFill>
                    <a:schemeClr val="dk1"/>
                  </a:solidFill>
                  <a:latin typeface="Gill Sans"/>
                  <a:ea typeface="Gill Sans"/>
                  <a:cs typeface="Gill Sans"/>
                  <a:sym typeface="Gill Sans"/>
                </a:rPr>
                <a:t>, such as autonomous driving, healthcare, agriculture, industry, home automation, and logistics. </a:t>
              </a:r>
              <a:endParaRPr>
                <a:solidFill>
                  <a:schemeClr val="dk1"/>
                </a:solidFill>
              </a:endParaRPr>
            </a:p>
            <a:p>
              <a:pPr indent="0" lvl="0" marL="0" marR="0" rtl="0" algn="just">
                <a:lnSpc>
                  <a:spcPct val="90000"/>
                </a:lnSpc>
                <a:spcBef>
                  <a:spcPts val="700"/>
                </a:spcBef>
                <a:spcAft>
                  <a:spcPts val="0"/>
                </a:spcAft>
                <a:buClr>
                  <a:schemeClr val="lt1"/>
                </a:buClr>
                <a:buSzPts val="2000"/>
                <a:buFont typeface="Gill Sans"/>
                <a:buNone/>
              </a:pPr>
              <a:r>
                <a:rPr b="0" i="0" lang="en" sz="2000" u="none" cap="none" strike="noStrike">
                  <a:solidFill>
                    <a:schemeClr val="dk1"/>
                  </a:solidFill>
                  <a:latin typeface="Gill Sans"/>
                  <a:ea typeface="Gill Sans"/>
                  <a:cs typeface="Gill Sans"/>
                  <a:sym typeface="Gill Sans"/>
                </a:rPr>
                <a:t>Building the IoT prototype requires </a:t>
              </a:r>
              <a:r>
                <a:rPr b="0" i="0" lang="en" sz="2000" u="none" cap="none" strike="noStrike">
                  <a:solidFill>
                    <a:srgbClr val="0070C0"/>
                  </a:solidFill>
                  <a:latin typeface="Gill Sans"/>
                  <a:ea typeface="Gill Sans"/>
                  <a:cs typeface="Gill Sans"/>
                  <a:sym typeface="Gill Sans"/>
                </a:rPr>
                <a:t>knowledge of different disciplines</a:t>
              </a:r>
              <a:r>
                <a:rPr b="0" i="0" lang="en" sz="2000" u="none" cap="none" strike="noStrike">
                  <a:solidFill>
                    <a:schemeClr val="dk1"/>
                  </a:solidFill>
                  <a:latin typeface="Gill Sans"/>
                  <a:ea typeface="Gill Sans"/>
                  <a:cs typeface="Gill Sans"/>
                  <a:sym typeface="Gill Sans"/>
                </a:rPr>
                <a:t>, namely sensors, database programming, protocols, and mobile application development. </a:t>
              </a:r>
              <a:endParaRPr>
                <a:solidFill>
                  <a:schemeClr val="dk1"/>
                </a:solidFill>
              </a:endParaRPr>
            </a:p>
            <a:p>
              <a:pPr indent="0" lvl="0" marL="0" marR="0" rtl="0" algn="just">
                <a:lnSpc>
                  <a:spcPct val="90000"/>
                </a:lnSpc>
                <a:spcBef>
                  <a:spcPts val="700"/>
                </a:spcBef>
                <a:spcAft>
                  <a:spcPts val="0"/>
                </a:spcAft>
                <a:buClr>
                  <a:schemeClr val="lt1"/>
                </a:buClr>
                <a:buSzPts val="2000"/>
                <a:buFont typeface="Gill Sans"/>
                <a:buNone/>
              </a:pPr>
              <a:r>
                <a:rPr b="0" i="0" lang="en" sz="2000" u="none" cap="none" strike="noStrike">
                  <a:solidFill>
                    <a:schemeClr val="dk1"/>
                  </a:solidFill>
                  <a:latin typeface="Gill Sans"/>
                  <a:ea typeface="Gill Sans"/>
                  <a:cs typeface="Gill Sans"/>
                  <a:sym typeface="Gill Sans"/>
                </a:rPr>
                <a:t>The block-based programming </a:t>
              </a:r>
              <a:r>
                <a:rPr b="0" i="0" lang="en" sz="2000" u="none" cap="none" strike="noStrike">
                  <a:solidFill>
                    <a:srgbClr val="0070C0"/>
                  </a:solidFill>
                  <a:latin typeface="Gill Sans"/>
                  <a:ea typeface="Gill Sans"/>
                  <a:cs typeface="Gill Sans"/>
                  <a:sym typeface="Gill Sans"/>
                </a:rPr>
                <a:t>removes all these dependencies</a:t>
              </a:r>
              <a:r>
                <a:rPr b="0" i="0" lang="en" sz="2000" u="none" cap="none" strike="noStrike">
                  <a:solidFill>
                    <a:schemeClr val="dk1"/>
                  </a:solidFill>
                  <a:latin typeface="Gill Sans"/>
                  <a:ea typeface="Gill Sans"/>
                  <a:cs typeface="Gill Sans"/>
                  <a:sym typeface="Gill Sans"/>
                </a:rPr>
                <a:t> and enables the student to build an IoT prototype rapidly.</a:t>
              </a:r>
              <a:endParaRPr>
                <a:solidFill>
                  <a:schemeClr val="dk1"/>
                </a:solidFill>
              </a:endParaRPr>
            </a:p>
          </p:txBody>
        </p:sp>
        <p:sp>
          <p:nvSpPr>
            <p:cNvPr id="198" name="Google Shape;198;p28"/>
            <p:cNvSpPr/>
            <p:nvPr/>
          </p:nvSpPr>
          <p:spPr>
            <a:xfrm>
              <a:off x="4" y="1150525"/>
              <a:ext cx="1641117" cy="1315416"/>
            </a:xfrm>
            <a:prstGeom prst="roundRect">
              <a:avLst>
                <a:gd fmla="val 16667" name="adj"/>
              </a:avLst>
            </a:prstGeom>
            <a:blipFill rotWithShape="1">
              <a:blip r:embed="rId5">
                <a:alphaModFix/>
              </a:blip>
              <a:stretch>
                <a:fillRect b="0" l="-9999" r="-9999" t="0"/>
              </a:stretch>
            </a:blipFill>
            <a:ln cap="flat" cmpd="sng" w="25400">
              <a:solidFill>
                <a:srgbClr val="2F839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28"/>
          <p:cNvSpPr txBox="1"/>
          <p:nvPr/>
        </p:nvSpPr>
        <p:spPr>
          <a:xfrm>
            <a:off x="1254920" y="363301"/>
            <a:ext cx="74676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 sz="2400" u="none" cap="none" strike="noStrike">
                <a:solidFill>
                  <a:srgbClr val="001733"/>
                </a:solidFill>
                <a:latin typeface="Gill Sans"/>
                <a:ea typeface="Gill Sans"/>
                <a:cs typeface="Gill Sans"/>
                <a:sym typeface="Gill Sans"/>
              </a:rPr>
              <a:t>Motivation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cxnSp>
        <p:nvCxnSpPr>
          <p:cNvPr id="204" name="Google Shape;204;p29"/>
          <p:cNvCxnSpPr/>
          <p:nvPr/>
        </p:nvCxnSpPr>
        <p:spPr>
          <a:xfrm>
            <a:off x="1143000" y="895350"/>
            <a:ext cx="7467600" cy="0"/>
          </a:xfrm>
          <a:prstGeom prst="straightConnector1">
            <a:avLst/>
          </a:prstGeom>
          <a:noFill/>
          <a:ln cap="flat" cmpd="sng" w="28575">
            <a:solidFill>
              <a:srgbClr val="FFAB40"/>
            </a:solidFill>
            <a:prstDash val="solid"/>
            <a:round/>
            <a:headEnd len="sm" w="sm" type="none"/>
            <a:tailEnd len="sm" w="sm" type="none"/>
          </a:ln>
          <a:effectLst>
            <a:outerShdw blurRad="57150" rotWithShape="0" algn="bl" dir="5400000" dist="19050">
              <a:srgbClr val="FFFFFF">
                <a:alpha val="49803"/>
              </a:srgbClr>
            </a:outerShdw>
          </a:effectLst>
        </p:spPr>
      </p:cxnSp>
      <p:grpSp>
        <p:nvGrpSpPr>
          <p:cNvPr id="205" name="Google Shape;205;p29"/>
          <p:cNvGrpSpPr/>
          <p:nvPr/>
        </p:nvGrpSpPr>
        <p:grpSpPr>
          <a:xfrm>
            <a:off x="76200" y="1123950"/>
            <a:ext cx="914400" cy="4019550"/>
            <a:chOff x="76200" y="1123950"/>
            <a:chExt cx="914400" cy="4019550"/>
          </a:xfrm>
        </p:grpSpPr>
        <p:pic>
          <p:nvPicPr>
            <p:cNvPr id="206" name="Google Shape;206;p29"/>
            <p:cNvPicPr preferRelativeResize="0"/>
            <p:nvPr/>
          </p:nvPicPr>
          <p:blipFill rotWithShape="1">
            <a:blip r:embed="rId4">
              <a:alphaModFix/>
            </a:blip>
            <a:srcRect b="0" l="0" r="0" t="0"/>
            <a:stretch/>
          </p:blipFill>
          <p:spPr>
            <a:xfrm>
              <a:off x="80763" y="4532372"/>
              <a:ext cx="909837" cy="611128"/>
            </a:xfrm>
            <a:prstGeom prst="rect">
              <a:avLst/>
            </a:prstGeom>
            <a:noFill/>
            <a:ln>
              <a:noFill/>
            </a:ln>
          </p:spPr>
        </p:pic>
        <p:sp>
          <p:nvSpPr>
            <p:cNvPr id="207" name="Google Shape;207;p29"/>
            <p:cNvSpPr/>
            <p:nvPr/>
          </p:nvSpPr>
          <p:spPr>
            <a:xfrm>
              <a:off x="76200" y="1123950"/>
              <a:ext cx="457200" cy="838200"/>
            </a:xfrm>
            <a:prstGeom prst="ellipse">
              <a:avLst/>
            </a:prstGeom>
            <a:solidFill>
              <a:schemeClr val="lt1"/>
            </a:solidFill>
            <a:ln cap="flat" cmpd="sng" w="25400">
              <a:solidFill>
                <a:srgbClr val="C58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8" name="Google Shape;208;p29"/>
            <p:cNvSpPr/>
            <p:nvPr/>
          </p:nvSpPr>
          <p:spPr>
            <a:xfrm>
              <a:off x="228600" y="1200150"/>
              <a:ext cx="457200" cy="838200"/>
            </a:xfrm>
            <a:prstGeom prst="ellipse">
              <a:avLst/>
            </a:prstGeom>
            <a:solidFill>
              <a:schemeClr val="lt1"/>
            </a:solidFill>
            <a:ln cap="flat" cmpd="sng" w="25400">
              <a:solidFill>
                <a:srgbClr val="7CC1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9" name="Google Shape;209;p29"/>
            <p:cNvSpPr/>
            <p:nvPr/>
          </p:nvSpPr>
          <p:spPr>
            <a:xfrm>
              <a:off x="381000" y="1276350"/>
              <a:ext cx="457200" cy="838200"/>
            </a:xfrm>
            <a:prstGeom prst="ellipse">
              <a:avLst/>
            </a:prstGeom>
            <a:solidFill>
              <a:schemeClr val="lt1"/>
            </a:solidFill>
            <a:ln cap="flat" cmpd="sng" w="25400">
              <a:solidFill>
                <a:srgbClr val="D496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0" name="Google Shape;210;p29"/>
            <p:cNvSpPr/>
            <p:nvPr/>
          </p:nvSpPr>
          <p:spPr>
            <a:xfrm>
              <a:off x="533400" y="1352550"/>
              <a:ext cx="457200" cy="8382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11" name="Google Shape;211;p29"/>
          <p:cNvGrpSpPr/>
          <p:nvPr/>
        </p:nvGrpSpPr>
        <p:grpSpPr>
          <a:xfrm>
            <a:off x="1143000" y="940010"/>
            <a:ext cx="7920237" cy="3898368"/>
            <a:chOff x="0" y="4666"/>
            <a:chExt cx="7920237" cy="3898368"/>
          </a:xfrm>
        </p:grpSpPr>
        <p:sp>
          <p:nvSpPr>
            <p:cNvPr id="212" name="Google Shape;212;p29"/>
            <p:cNvSpPr/>
            <p:nvPr/>
          </p:nvSpPr>
          <p:spPr>
            <a:xfrm>
              <a:off x="0" y="4666"/>
              <a:ext cx="7920237" cy="277097"/>
            </a:xfrm>
            <a:prstGeom prst="roundRect">
              <a:avLst>
                <a:gd fmla="val 16667" name="adj"/>
              </a:avLst>
            </a:prstGeom>
            <a:solidFill>
              <a:srgbClr val="358FA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txBox="1"/>
            <p:nvPr/>
          </p:nvSpPr>
          <p:spPr>
            <a:xfrm>
              <a:off x="13527" y="18193"/>
              <a:ext cx="7893183" cy="250043"/>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b="0" i="0" lang="en" sz="2000" u="none" cap="none" strike="noStrike">
                  <a:solidFill>
                    <a:schemeClr val="lt1"/>
                  </a:solidFill>
                  <a:latin typeface="Arial"/>
                  <a:ea typeface="Arial"/>
                  <a:cs typeface="Arial"/>
                  <a:sym typeface="Arial"/>
                </a:rPr>
                <a:t>Objectives:</a:t>
              </a:r>
              <a:endParaRPr/>
            </a:p>
          </p:txBody>
        </p:sp>
        <p:sp>
          <p:nvSpPr>
            <p:cNvPr id="214" name="Google Shape;214;p29"/>
            <p:cNvSpPr/>
            <p:nvPr/>
          </p:nvSpPr>
          <p:spPr>
            <a:xfrm>
              <a:off x="0" y="277970"/>
              <a:ext cx="7920237" cy="8560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txBox="1"/>
            <p:nvPr/>
          </p:nvSpPr>
          <p:spPr>
            <a:xfrm>
              <a:off x="0" y="277970"/>
              <a:ext cx="7920237" cy="85602"/>
            </a:xfrm>
            <a:prstGeom prst="rect">
              <a:avLst/>
            </a:prstGeom>
            <a:noFill/>
            <a:ln>
              <a:noFill/>
            </a:ln>
          </p:spPr>
          <p:txBody>
            <a:bodyPr anchorCtr="0" anchor="t" bIns="6350" lIns="251450" spcFirstLastPara="1" rIns="35550" wrap="square" tIns="6350">
              <a:noAutofit/>
            </a:bodyPr>
            <a:lstStyle/>
            <a:p>
              <a:pPr indent="-31750" lvl="1" marL="57150" marR="0" rtl="0" algn="l">
                <a:lnSpc>
                  <a:spcPct val="90000"/>
                </a:lnSpc>
                <a:spcBef>
                  <a:spcPts val="0"/>
                </a:spcBef>
                <a:spcAft>
                  <a:spcPts val="0"/>
                </a:spcAft>
                <a:buClr>
                  <a:srgbClr val="000000"/>
                </a:buClr>
                <a:buSzPts val="400"/>
                <a:buFont typeface="Arial"/>
                <a:buNone/>
              </a:pPr>
              <a:r>
                <a:t/>
              </a:r>
              <a:endParaRPr b="0" i="0" sz="400" u="none" cap="none" strike="noStrike">
                <a:solidFill>
                  <a:srgbClr val="000000"/>
                </a:solidFill>
                <a:latin typeface="Arial"/>
                <a:ea typeface="Arial"/>
                <a:cs typeface="Arial"/>
                <a:sym typeface="Arial"/>
              </a:endParaRPr>
            </a:p>
          </p:txBody>
        </p:sp>
        <p:sp>
          <p:nvSpPr>
            <p:cNvPr id="216" name="Google Shape;216;p29"/>
            <p:cNvSpPr/>
            <p:nvPr/>
          </p:nvSpPr>
          <p:spPr>
            <a:xfrm>
              <a:off x="0" y="350086"/>
              <a:ext cx="7920237" cy="500999"/>
            </a:xfrm>
            <a:prstGeom prst="roundRect">
              <a:avLst>
                <a:gd fmla="val 16667" name="adj"/>
              </a:avLst>
            </a:prstGeom>
            <a:no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txBox="1"/>
            <p:nvPr/>
          </p:nvSpPr>
          <p:spPr>
            <a:xfrm>
              <a:off x="24457" y="374543"/>
              <a:ext cx="7871323" cy="452085"/>
            </a:xfrm>
            <a:prstGeom prst="rect">
              <a:avLst/>
            </a:prstGeom>
            <a:noFill/>
            <a:ln>
              <a:noFill/>
            </a:ln>
          </p:spPr>
          <p:txBody>
            <a:bodyPr anchorCtr="0" anchor="ctr" bIns="60950" lIns="60950" spcFirstLastPara="1" rIns="60950" wrap="square" tIns="60950">
              <a:noAutofit/>
            </a:bodyPr>
            <a:lstStyle/>
            <a:p>
              <a:pPr indent="0" lvl="0" marL="0" marR="0" rtl="0" algn="just">
                <a:lnSpc>
                  <a:spcPct val="100000"/>
                </a:lnSpc>
                <a:spcBef>
                  <a:spcPts val="0"/>
                </a:spcBef>
                <a:spcAft>
                  <a:spcPts val="0"/>
                </a:spcAft>
                <a:buClr>
                  <a:schemeClr val="dk1"/>
                </a:buClr>
                <a:buSzPts val="1600"/>
                <a:buFont typeface="Arial"/>
                <a:buNone/>
              </a:pPr>
              <a:r>
                <a:rPr i="0" lang="en" sz="1600" u="none" cap="none" strike="noStrike">
                  <a:solidFill>
                    <a:schemeClr val="dk1"/>
                  </a:solidFill>
                  <a:latin typeface="Gill Sans"/>
                  <a:ea typeface="Gill Sans"/>
                  <a:cs typeface="Gill Sans"/>
                  <a:sym typeface="Gill Sans"/>
                </a:rPr>
                <a:t>1. To develop an IoT prototype with the use case of smart agriculture using a block-based programming platform available online.</a:t>
              </a:r>
              <a:endParaRPr i="0" sz="1600" u="none" cap="none" strike="noStrike">
                <a:solidFill>
                  <a:schemeClr val="dk1"/>
                </a:solidFill>
                <a:latin typeface="Gill Sans"/>
                <a:ea typeface="Gill Sans"/>
                <a:cs typeface="Gill Sans"/>
                <a:sym typeface="Gill Sans"/>
              </a:endParaRPr>
            </a:p>
          </p:txBody>
        </p:sp>
        <p:sp>
          <p:nvSpPr>
            <p:cNvPr id="218" name="Google Shape;218;p29"/>
            <p:cNvSpPr/>
            <p:nvPr/>
          </p:nvSpPr>
          <p:spPr>
            <a:xfrm>
              <a:off x="0" y="899592"/>
              <a:ext cx="7920237" cy="500999"/>
            </a:xfrm>
            <a:prstGeom prst="roundRect">
              <a:avLst>
                <a:gd fmla="val 16667" name="adj"/>
              </a:avLst>
            </a:prstGeom>
            <a:no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txBox="1"/>
            <p:nvPr/>
          </p:nvSpPr>
          <p:spPr>
            <a:xfrm>
              <a:off x="24457" y="924049"/>
              <a:ext cx="7871323" cy="452085"/>
            </a:xfrm>
            <a:prstGeom prst="rect">
              <a:avLst/>
            </a:prstGeom>
            <a:noFill/>
            <a:ln>
              <a:noFill/>
            </a:ln>
          </p:spPr>
          <p:txBody>
            <a:bodyPr anchorCtr="0" anchor="ctr" bIns="60950" lIns="60950" spcFirstLastPara="1" rIns="60950" wrap="square" tIns="60950">
              <a:noAutofit/>
            </a:bodyPr>
            <a:lstStyle/>
            <a:p>
              <a:pPr indent="0" lvl="0" marL="0" marR="0" rtl="0" algn="just">
                <a:lnSpc>
                  <a:spcPct val="100000"/>
                </a:lnSpc>
                <a:spcBef>
                  <a:spcPts val="0"/>
                </a:spcBef>
                <a:spcAft>
                  <a:spcPts val="0"/>
                </a:spcAft>
                <a:buClr>
                  <a:schemeClr val="dk1"/>
                </a:buClr>
                <a:buSzPts val="1600"/>
                <a:buFont typeface="Arial"/>
                <a:buNone/>
              </a:pPr>
              <a:r>
                <a:rPr i="0" lang="en" sz="1600" u="none" cap="none" strike="noStrike">
                  <a:solidFill>
                    <a:schemeClr val="dk1"/>
                  </a:solidFill>
                  <a:latin typeface="Gill Sans"/>
                  <a:ea typeface="Gill Sans"/>
                  <a:cs typeface="Gill Sans"/>
                  <a:sym typeface="Gill Sans"/>
                </a:rPr>
                <a:t>2. To design an IoT multi-objective robot for agriculture purposes that can perform ploughing and sowing operations .</a:t>
              </a:r>
              <a:endParaRPr i="0" sz="1600" u="none" cap="none" strike="noStrike">
                <a:solidFill>
                  <a:schemeClr val="dk1"/>
                </a:solidFill>
                <a:latin typeface="Gill Sans"/>
                <a:ea typeface="Gill Sans"/>
                <a:cs typeface="Gill Sans"/>
                <a:sym typeface="Gill Sans"/>
              </a:endParaRPr>
            </a:p>
          </p:txBody>
        </p:sp>
        <p:sp>
          <p:nvSpPr>
            <p:cNvPr id="220" name="Google Shape;220;p29"/>
            <p:cNvSpPr/>
            <p:nvPr/>
          </p:nvSpPr>
          <p:spPr>
            <a:xfrm>
              <a:off x="0" y="1387074"/>
              <a:ext cx="7920237" cy="547642"/>
            </a:xfrm>
            <a:prstGeom prst="roundRect">
              <a:avLst>
                <a:gd fmla="val 16667" name="adj"/>
              </a:avLst>
            </a:prstGeom>
            <a:no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txBox="1"/>
            <p:nvPr/>
          </p:nvSpPr>
          <p:spPr>
            <a:xfrm>
              <a:off x="26734" y="1413808"/>
              <a:ext cx="7866769" cy="494174"/>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dk1"/>
                </a:buClr>
                <a:buSzPts val="1600"/>
                <a:buFont typeface="Arial"/>
                <a:buNone/>
              </a:pPr>
              <a:r>
                <a:rPr i="0" lang="en" sz="1600" u="none" cap="none" strike="noStrike">
                  <a:solidFill>
                    <a:schemeClr val="dk1"/>
                  </a:solidFill>
                  <a:latin typeface="Gill Sans"/>
                  <a:ea typeface="Gill Sans"/>
                  <a:cs typeface="Gill Sans"/>
                  <a:sym typeface="Gill Sans"/>
                </a:rPr>
                <a:t>3. To store the whether details and analyse using the Firebase cloud platform. </a:t>
              </a:r>
              <a:endParaRPr i="0" sz="1600" u="none" cap="none" strike="noStrike">
                <a:solidFill>
                  <a:schemeClr val="dk1"/>
                </a:solidFill>
                <a:latin typeface="Gill Sans"/>
                <a:ea typeface="Gill Sans"/>
                <a:cs typeface="Gill Sans"/>
                <a:sym typeface="Gill Sans"/>
              </a:endParaRPr>
            </a:p>
          </p:txBody>
        </p:sp>
        <p:sp>
          <p:nvSpPr>
            <p:cNvPr id="222" name="Google Shape;222;p29"/>
            <p:cNvSpPr/>
            <p:nvPr/>
          </p:nvSpPr>
          <p:spPr>
            <a:xfrm>
              <a:off x="0" y="1845209"/>
              <a:ext cx="7920237" cy="393775"/>
            </a:xfrm>
            <a:prstGeom prst="roundRect">
              <a:avLst>
                <a:gd fmla="val 16667" name="adj"/>
              </a:avLst>
            </a:prstGeom>
            <a:solidFill>
              <a:srgbClr val="358FA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txBox="1"/>
            <p:nvPr/>
          </p:nvSpPr>
          <p:spPr>
            <a:xfrm>
              <a:off x="19223" y="1864432"/>
              <a:ext cx="7881791" cy="355329"/>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b="0" i="0" lang="en" sz="2000" u="none" cap="none" strike="noStrike">
                  <a:solidFill>
                    <a:schemeClr val="lt1"/>
                  </a:solidFill>
                  <a:latin typeface="Arial"/>
                  <a:ea typeface="Arial"/>
                  <a:cs typeface="Arial"/>
                  <a:sym typeface="Arial"/>
                </a:rPr>
                <a:t>Key contributions:</a:t>
              </a:r>
              <a:endParaRPr/>
            </a:p>
          </p:txBody>
        </p:sp>
        <p:sp>
          <p:nvSpPr>
            <p:cNvPr id="224" name="Google Shape;224;p29"/>
            <p:cNvSpPr/>
            <p:nvPr/>
          </p:nvSpPr>
          <p:spPr>
            <a:xfrm>
              <a:off x="0" y="2322401"/>
              <a:ext cx="7920237" cy="528664"/>
            </a:xfrm>
            <a:prstGeom prst="roundRect">
              <a:avLst>
                <a:gd fmla="val 16667" name="adj"/>
              </a:avLst>
            </a:prstGeom>
            <a:no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txBox="1"/>
            <p:nvPr/>
          </p:nvSpPr>
          <p:spPr>
            <a:xfrm>
              <a:off x="25807" y="2348208"/>
              <a:ext cx="7868623" cy="477050"/>
            </a:xfrm>
            <a:prstGeom prst="rect">
              <a:avLst/>
            </a:prstGeom>
            <a:noFill/>
            <a:ln>
              <a:noFill/>
            </a:ln>
          </p:spPr>
          <p:txBody>
            <a:bodyPr anchorCtr="0" anchor="ctr" bIns="60950" lIns="60950" spcFirstLastPara="1" rIns="60950" wrap="square" tIns="60950">
              <a:noAutofit/>
            </a:bodyPr>
            <a:lstStyle/>
            <a:p>
              <a:pPr indent="0" lvl="0" marL="0" marR="0" rtl="0" algn="just">
                <a:lnSpc>
                  <a:spcPct val="100000"/>
                </a:lnSpc>
                <a:spcBef>
                  <a:spcPts val="0"/>
                </a:spcBef>
                <a:spcAft>
                  <a:spcPts val="0"/>
                </a:spcAft>
                <a:buClr>
                  <a:schemeClr val="dk1"/>
                </a:buClr>
                <a:buSzPts val="1600"/>
                <a:buFont typeface="Arial"/>
                <a:buNone/>
              </a:pPr>
              <a:r>
                <a:rPr i="0" lang="en" sz="1600" u="none" cap="none" strike="noStrike">
                  <a:solidFill>
                    <a:schemeClr val="dk1"/>
                  </a:solidFill>
                  <a:latin typeface="Gill Sans"/>
                  <a:ea typeface="Gill Sans"/>
                  <a:cs typeface="Gill Sans"/>
                  <a:sym typeface="Gill Sans"/>
                </a:rPr>
                <a:t>1. The block-based programming is used for IoT prototyping for the design of the mobile application to control things. </a:t>
              </a:r>
              <a:endParaRPr i="0" sz="1600" u="none" cap="none" strike="noStrike">
                <a:solidFill>
                  <a:schemeClr val="dk1"/>
                </a:solidFill>
                <a:latin typeface="Gill Sans"/>
                <a:ea typeface="Gill Sans"/>
                <a:cs typeface="Gill Sans"/>
                <a:sym typeface="Gill Sans"/>
              </a:endParaRPr>
            </a:p>
          </p:txBody>
        </p:sp>
        <p:sp>
          <p:nvSpPr>
            <p:cNvPr id="226" name="Google Shape;226;p29"/>
            <p:cNvSpPr/>
            <p:nvPr/>
          </p:nvSpPr>
          <p:spPr>
            <a:xfrm>
              <a:off x="0" y="2889411"/>
              <a:ext cx="7920237" cy="500999"/>
            </a:xfrm>
            <a:prstGeom prst="roundRect">
              <a:avLst>
                <a:gd fmla="val 16667" name="adj"/>
              </a:avLst>
            </a:prstGeom>
            <a:no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9"/>
            <p:cNvSpPr txBox="1"/>
            <p:nvPr/>
          </p:nvSpPr>
          <p:spPr>
            <a:xfrm>
              <a:off x="24457" y="2913868"/>
              <a:ext cx="7871323" cy="452085"/>
            </a:xfrm>
            <a:prstGeom prst="rect">
              <a:avLst/>
            </a:prstGeom>
            <a:noFill/>
            <a:ln>
              <a:noFill/>
            </a:ln>
          </p:spPr>
          <p:txBody>
            <a:bodyPr anchorCtr="0" anchor="ctr" bIns="60950" lIns="60950" spcFirstLastPara="1" rIns="60950" wrap="square" tIns="60950">
              <a:noAutofit/>
            </a:bodyPr>
            <a:lstStyle/>
            <a:p>
              <a:pPr indent="0" lvl="0" marL="0" marR="0" rtl="0" algn="just">
                <a:lnSpc>
                  <a:spcPct val="100000"/>
                </a:lnSpc>
                <a:spcBef>
                  <a:spcPts val="0"/>
                </a:spcBef>
                <a:spcAft>
                  <a:spcPts val="0"/>
                </a:spcAft>
                <a:buClr>
                  <a:schemeClr val="dk1"/>
                </a:buClr>
                <a:buSzPts val="1600"/>
                <a:buFont typeface="Arial"/>
                <a:buNone/>
              </a:pPr>
              <a:r>
                <a:rPr i="0" lang="en" sz="1600" u="none" cap="none" strike="noStrike">
                  <a:solidFill>
                    <a:schemeClr val="dk1"/>
                  </a:solidFill>
                  <a:latin typeface="Gill Sans"/>
                  <a:ea typeface="Gill Sans"/>
                  <a:cs typeface="Gill Sans"/>
                  <a:sym typeface="Gill Sans"/>
                </a:rPr>
                <a:t>2. The prototype for smart agriculture is demonstrated for functionalities such as ploughing, sowing, and sensor connectivity to the cloud database. </a:t>
              </a:r>
              <a:endParaRPr i="0" sz="1600" u="none" cap="none" strike="noStrike">
                <a:solidFill>
                  <a:schemeClr val="lt1"/>
                </a:solidFill>
                <a:latin typeface="Gill Sans"/>
                <a:ea typeface="Gill Sans"/>
                <a:cs typeface="Gill Sans"/>
                <a:sym typeface="Gill Sans"/>
              </a:endParaRPr>
            </a:p>
          </p:txBody>
        </p:sp>
        <p:sp>
          <p:nvSpPr>
            <p:cNvPr id="228" name="Google Shape;228;p29"/>
            <p:cNvSpPr/>
            <p:nvPr/>
          </p:nvSpPr>
          <p:spPr>
            <a:xfrm>
              <a:off x="0" y="3402035"/>
              <a:ext cx="7920237" cy="500999"/>
            </a:xfrm>
            <a:prstGeom prst="roundRect">
              <a:avLst>
                <a:gd fmla="val 16667" name="adj"/>
              </a:avLst>
            </a:prstGeom>
            <a:no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9"/>
            <p:cNvSpPr txBox="1"/>
            <p:nvPr/>
          </p:nvSpPr>
          <p:spPr>
            <a:xfrm>
              <a:off x="24457" y="3426492"/>
              <a:ext cx="7871323" cy="452085"/>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dk1"/>
                </a:buClr>
                <a:buSzPts val="1600"/>
                <a:buFont typeface="Arial"/>
                <a:buNone/>
              </a:pPr>
              <a:r>
                <a:rPr i="0" lang="en" sz="1600" u="none" cap="none" strike="noStrike">
                  <a:solidFill>
                    <a:schemeClr val="dk1"/>
                  </a:solidFill>
                  <a:latin typeface="Gill Sans"/>
                  <a:ea typeface="Gill Sans"/>
                  <a:cs typeface="Gill Sans"/>
                  <a:sym typeface="Gill Sans"/>
                </a:rPr>
                <a:t>3.  The cloud-based storage of the data is provided for analysis that aid in decision-making and thereby increases profit.</a:t>
              </a:r>
              <a:endParaRPr i="0" sz="1600" u="none" cap="none" strike="noStrike">
                <a:solidFill>
                  <a:schemeClr val="dk1"/>
                </a:solidFill>
                <a:latin typeface="Gill Sans"/>
                <a:ea typeface="Gill Sans"/>
                <a:cs typeface="Gill Sans"/>
                <a:sym typeface="Gill Sans"/>
              </a:endParaRPr>
            </a:p>
          </p:txBody>
        </p:sp>
      </p:grpSp>
      <p:sp>
        <p:nvSpPr>
          <p:cNvPr id="230" name="Google Shape;230;p29"/>
          <p:cNvSpPr txBox="1"/>
          <p:nvPr/>
        </p:nvSpPr>
        <p:spPr>
          <a:xfrm>
            <a:off x="1254920" y="363301"/>
            <a:ext cx="74676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 sz="2400" u="none" cap="none" strike="noStrike">
                <a:solidFill>
                  <a:srgbClr val="000000"/>
                </a:solidFill>
                <a:latin typeface="Gill Sans"/>
                <a:ea typeface="Gill Sans"/>
                <a:cs typeface="Gill Sans"/>
                <a:sym typeface="Gill Sans"/>
              </a:rPr>
              <a:t>IoT prototyping using Block based programming</a:t>
            </a:r>
            <a:endParaRPr b="0" i="0" sz="2400" u="none" cap="none" strike="noStrike">
              <a:solidFill>
                <a:srgbClr val="000000"/>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cxnSp>
        <p:nvCxnSpPr>
          <p:cNvPr id="235" name="Google Shape;235;p30"/>
          <p:cNvCxnSpPr/>
          <p:nvPr/>
        </p:nvCxnSpPr>
        <p:spPr>
          <a:xfrm>
            <a:off x="1143000" y="895350"/>
            <a:ext cx="7467600" cy="0"/>
          </a:xfrm>
          <a:prstGeom prst="straightConnector1">
            <a:avLst/>
          </a:prstGeom>
          <a:noFill/>
          <a:ln cap="flat" cmpd="sng" w="28575">
            <a:solidFill>
              <a:srgbClr val="FFAB40"/>
            </a:solidFill>
            <a:prstDash val="solid"/>
            <a:round/>
            <a:headEnd len="sm" w="sm" type="none"/>
            <a:tailEnd len="sm" w="sm" type="none"/>
          </a:ln>
          <a:effectLst>
            <a:outerShdw blurRad="57150" rotWithShape="0" algn="bl" dir="5400000" dist="19050">
              <a:srgbClr val="FFFFFF">
                <a:alpha val="49803"/>
              </a:srgbClr>
            </a:outerShdw>
          </a:effectLst>
        </p:spPr>
      </p:cxnSp>
      <p:grpSp>
        <p:nvGrpSpPr>
          <p:cNvPr id="236" name="Google Shape;236;p30"/>
          <p:cNvGrpSpPr/>
          <p:nvPr/>
        </p:nvGrpSpPr>
        <p:grpSpPr>
          <a:xfrm>
            <a:off x="76200" y="1123950"/>
            <a:ext cx="914400" cy="4019550"/>
            <a:chOff x="76200" y="1123950"/>
            <a:chExt cx="914400" cy="4019550"/>
          </a:xfrm>
        </p:grpSpPr>
        <p:pic>
          <p:nvPicPr>
            <p:cNvPr id="237" name="Google Shape;237;p30"/>
            <p:cNvPicPr preferRelativeResize="0"/>
            <p:nvPr/>
          </p:nvPicPr>
          <p:blipFill rotWithShape="1">
            <a:blip r:embed="rId4">
              <a:alphaModFix/>
            </a:blip>
            <a:srcRect b="0" l="0" r="0" t="0"/>
            <a:stretch/>
          </p:blipFill>
          <p:spPr>
            <a:xfrm>
              <a:off x="80763" y="4532372"/>
              <a:ext cx="909837" cy="611128"/>
            </a:xfrm>
            <a:prstGeom prst="rect">
              <a:avLst/>
            </a:prstGeom>
            <a:noFill/>
            <a:ln>
              <a:noFill/>
            </a:ln>
          </p:spPr>
        </p:pic>
        <p:sp>
          <p:nvSpPr>
            <p:cNvPr id="238" name="Google Shape;238;p30"/>
            <p:cNvSpPr/>
            <p:nvPr/>
          </p:nvSpPr>
          <p:spPr>
            <a:xfrm>
              <a:off x="76200" y="1123950"/>
              <a:ext cx="457200" cy="838200"/>
            </a:xfrm>
            <a:prstGeom prst="ellipse">
              <a:avLst/>
            </a:prstGeom>
            <a:solidFill>
              <a:schemeClr val="lt1"/>
            </a:solidFill>
            <a:ln cap="flat" cmpd="sng" w="25400">
              <a:solidFill>
                <a:srgbClr val="C58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9" name="Google Shape;239;p30"/>
            <p:cNvSpPr/>
            <p:nvPr/>
          </p:nvSpPr>
          <p:spPr>
            <a:xfrm>
              <a:off x="228600" y="1200150"/>
              <a:ext cx="457200" cy="838200"/>
            </a:xfrm>
            <a:prstGeom prst="ellipse">
              <a:avLst/>
            </a:prstGeom>
            <a:solidFill>
              <a:schemeClr val="lt1"/>
            </a:solidFill>
            <a:ln cap="flat" cmpd="sng" w="25400">
              <a:solidFill>
                <a:srgbClr val="7CC1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0" name="Google Shape;240;p30"/>
            <p:cNvSpPr/>
            <p:nvPr/>
          </p:nvSpPr>
          <p:spPr>
            <a:xfrm>
              <a:off x="381000" y="1276350"/>
              <a:ext cx="457200" cy="838200"/>
            </a:xfrm>
            <a:prstGeom prst="ellipse">
              <a:avLst/>
            </a:prstGeom>
            <a:solidFill>
              <a:schemeClr val="lt1"/>
            </a:solidFill>
            <a:ln cap="flat" cmpd="sng" w="25400">
              <a:solidFill>
                <a:srgbClr val="D496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1" name="Google Shape;241;p30"/>
            <p:cNvSpPr/>
            <p:nvPr/>
          </p:nvSpPr>
          <p:spPr>
            <a:xfrm>
              <a:off x="533400" y="1352550"/>
              <a:ext cx="457200" cy="8382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42" name="Google Shape;242;p30"/>
          <p:cNvGrpSpPr/>
          <p:nvPr/>
        </p:nvGrpSpPr>
        <p:grpSpPr>
          <a:xfrm>
            <a:off x="1066800" y="971550"/>
            <a:ext cx="7924800" cy="1524000"/>
            <a:chOff x="124020" y="0"/>
            <a:chExt cx="8105579" cy="2009079"/>
          </a:xfrm>
        </p:grpSpPr>
        <p:sp>
          <p:nvSpPr>
            <p:cNvPr id="243" name="Google Shape;243;p30"/>
            <p:cNvSpPr/>
            <p:nvPr/>
          </p:nvSpPr>
          <p:spPr>
            <a:xfrm>
              <a:off x="124020" y="0"/>
              <a:ext cx="8105579" cy="2009079"/>
            </a:xfrm>
            <a:prstGeom prst="roundRect">
              <a:avLst>
                <a:gd fmla="val 16667" name="adj"/>
              </a:avLst>
            </a:prstGeom>
            <a:solidFill>
              <a:srgbClr val="D3E9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244" name="Google Shape;244;p30"/>
            <p:cNvSpPr txBox="1"/>
            <p:nvPr/>
          </p:nvSpPr>
          <p:spPr>
            <a:xfrm>
              <a:off x="221443" y="98362"/>
              <a:ext cx="7910733" cy="1812357"/>
            </a:xfrm>
            <a:prstGeom prst="rect">
              <a:avLst/>
            </a:prstGeom>
            <a:noFill/>
            <a:ln>
              <a:noFill/>
            </a:ln>
          </p:spPr>
          <p:txBody>
            <a:bodyPr anchorCtr="0" anchor="ctr" bIns="91425" lIns="91425" spcFirstLastPara="1" rIns="91425" wrap="square" tIns="91425">
              <a:noAutofit/>
            </a:bodyPr>
            <a:lstStyle/>
            <a:p>
              <a:pPr indent="0" lvl="0" marL="0" marR="0" rtl="0" algn="just">
                <a:lnSpc>
                  <a:spcPct val="90000"/>
                </a:lnSpc>
                <a:spcBef>
                  <a:spcPts val="0"/>
                </a:spcBef>
                <a:spcAft>
                  <a:spcPts val="0"/>
                </a:spcAft>
                <a:buNone/>
              </a:pPr>
              <a:r>
                <a:rPr i="0" lang="en" sz="2000" u="none" cap="none" strike="noStrike">
                  <a:solidFill>
                    <a:schemeClr val="dk1"/>
                  </a:solidFill>
                  <a:latin typeface="Gill Sans"/>
                  <a:ea typeface="Gill Sans"/>
                  <a:cs typeface="Gill Sans"/>
                  <a:sym typeface="Gill Sans"/>
                </a:rPr>
                <a:t>The proposed system is able to perform ploughing, sowing operations and can also check the temperature and humidity of the surroundings as shown in Fig 1. The proposed system architecture is formed of physical, network, database, application and security / management layer. </a:t>
              </a:r>
              <a:endParaRPr i="0" sz="2000" u="none" cap="none" strike="noStrike">
                <a:solidFill>
                  <a:schemeClr val="dk1"/>
                </a:solidFill>
                <a:latin typeface="Gill Sans"/>
                <a:ea typeface="Gill Sans"/>
                <a:cs typeface="Gill Sans"/>
                <a:sym typeface="Gill Sans"/>
              </a:endParaRPr>
            </a:p>
          </p:txBody>
        </p:sp>
      </p:grpSp>
      <p:sp>
        <p:nvSpPr>
          <p:cNvPr id="245" name="Google Shape;245;p30"/>
          <p:cNvSpPr txBox="1"/>
          <p:nvPr/>
        </p:nvSpPr>
        <p:spPr>
          <a:xfrm>
            <a:off x="1828800" y="4838700"/>
            <a:ext cx="6400800" cy="2762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200"/>
              <a:buFont typeface="Arial"/>
              <a:buNone/>
            </a:pPr>
            <a:r>
              <a:rPr b="0" i="0" lang="en" sz="1200" u="none" cap="none" strike="noStrike">
                <a:solidFill>
                  <a:schemeClr val="dk1"/>
                </a:solidFill>
                <a:latin typeface="Gill Sans"/>
                <a:ea typeface="Gill Sans"/>
                <a:cs typeface="Gill Sans"/>
                <a:sym typeface="Gill Sans"/>
              </a:rPr>
              <a:t>Fig 1. Proposed system for IoT multi-objective robot for agriculture purposes</a:t>
            </a:r>
            <a:endParaRPr/>
          </a:p>
        </p:txBody>
      </p:sp>
      <p:sp>
        <p:nvSpPr>
          <p:cNvPr id="246" name="Google Shape;246;p30"/>
          <p:cNvSpPr txBox="1"/>
          <p:nvPr/>
        </p:nvSpPr>
        <p:spPr>
          <a:xfrm>
            <a:off x="1254920" y="363301"/>
            <a:ext cx="74676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 sz="2400" u="none" cap="none" strike="noStrike">
                <a:solidFill>
                  <a:srgbClr val="000000"/>
                </a:solidFill>
                <a:latin typeface="Gill Sans"/>
                <a:ea typeface="Gill Sans"/>
                <a:cs typeface="Gill Sans"/>
                <a:sym typeface="Gill Sans"/>
              </a:rPr>
              <a:t>Proposed System</a:t>
            </a:r>
            <a:endParaRPr i="0" sz="1800" u="none" cap="none" strike="noStrike">
              <a:solidFill>
                <a:srgbClr val="000000"/>
              </a:solidFill>
              <a:latin typeface="Gill Sans"/>
              <a:ea typeface="Gill Sans"/>
              <a:cs typeface="Gill Sans"/>
              <a:sym typeface="Gill Sans"/>
            </a:endParaRPr>
          </a:p>
        </p:txBody>
      </p:sp>
      <p:pic>
        <p:nvPicPr>
          <p:cNvPr id="247" name="Google Shape;247;p30"/>
          <p:cNvPicPr preferRelativeResize="0"/>
          <p:nvPr/>
        </p:nvPicPr>
        <p:blipFill>
          <a:blip r:embed="rId5">
            <a:alphaModFix/>
          </a:blip>
          <a:stretch>
            <a:fillRect/>
          </a:stretch>
        </p:blipFill>
        <p:spPr>
          <a:xfrm>
            <a:off x="1579014" y="2556749"/>
            <a:ext cx="6900375" cy="22208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cxnSp>
        <p:nvCxnSpPr>
          <p:cNvPr id="252" name="Google Shape;252;p31"/>
          <p:cNvCxnSpPr/>
          <p:nvPr/>
        </p:nvCxnSpPr>
        <p:spPr>
          <a:xfrm>
            <a:off x="1143000" y="895350"/>
            <a:ext cx="7467600" cy="0"/>
          </a:xfrm>
          <a:prstGeom prst="straightConnector1">
            <a:avLst/>
          </a:prstGeom>
          <a:noFill/>
          <a:ln cap="flat" cmpd="sng" w="28575">
            <a:solidFill>
              <a:srgbClr val="FFAB40"/>
            </a:solidFill>
            <a:prstDash val="solid"/>
            <a:round/>
            <a:headEnd len="sm" w="sm" type="none"/>
            <a:tailEnd len="sm" w="sm" type="none"/>
          </a:ln>
          <a:effectLst>
            <a:outerShdw blurRad="57150" rotWithShape="0" algn="bl" dir="5400000" dist="19050">
              <a:srgbClr val="FFFFFF">
                <a:alpha val="49803"/>
              </a:srgbClr>
            </a:outerShdw>
          </a:effectLst>
        </p:spPr>
      </p:cxnSp>
      <p:grpSp>
        <p:nvGrpSpPr>
          <p:cNvPr id="253" name="Google Shape;253;p31"/>
          <p:cNvGrpSpPr/>
          <p:nvPr/>
        </p:nvGrpSpPr>
        <p:grpSpPr>
          <a:xfrm>
            <a:off x="76200" y="1123950"/>
            <a:ext cx="914400" cy="4019550"/>
            <a:chOff x="76200" y="1123950"/>
            <a:chExt cx="914400" cy="4019550"/>
          </a:xfrm>
        </p:grpSpPr>
        <p:pic>
          <p:nvPicPr>
            <p:cNvPr id="254" name="Google Shape;254;p31"/>
            <p:cNvPicPr preferRelativeResize="0"/>
            <p:nvPr/>
          </p:nvPicPr>
          <p:blipFill rotWithShape="1">
            <a:blip r:embed="rId4">
              <a:alphaModFix/>
            </a:blip>
            <a:srcRect b="0" l="0" r="0" t="0"/>
            <a:stretch/>
          </p:blipFill>
          <p:spPr>
            <a:xfrm>
              <a:off x="80763" y="4532372"/>
              <a:ext cx="909837" cy="611128"/>
            </a:xfrm>
            <a:prstGeom prst="rect">
              <a:avLst/>
            </a:prstGeom>
            <a:noFill/>
            <a:ln>
              <a:noFill/>
            </a:ln>
          </p:spPr>
        </p:pic>
        <p:sp>
          <p:nvSpPr>
            <p:cNvPr id="255" name="Google Shape;255;p31"/>
            <p:cNvSpPr/>
            <p:nvPr/>
          </p:nvSpPr>
          <p:spPr>
            <a:xfrm>
              <a:off x="76200" y="1123950"/>
              <a:ext cx="457200" cy="838200"/>
            </a:xfrm>
            <a:prstGeom prst="ellipse">
              <a:avLst/>
            </a:prstGeom>
            <a:solidFill>
              <a:schemeClr val="lt1"/>
            </a:solidFill>
            <a:ln cap="flat" cmpd="sng" w="25400">
              <a:solidFill>
                <a:srgbClr val="C58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6" name="Google Shape;256;p31"/>
            <p:cNvSpPr/>
            <p:nvPr/>
          </p:nvSpPr>
          <p:spPr>
            <a:xfrm>
              <a:off x="228600" y="1200150"/>
              <a:ext cx="457200" cy="838200"/>
            </a:xfrm>
            <a:prstGeom prst="ellipse">
              <a:avLst/>
            </a:prstGeom>
            <a:solidFill>
              <a:schemeClr val="lt1"/>
            </a:solidFill>
            <a:ln cap="flat" cmpd="sng" w="25400">
              <a:solidFill>
                <a:srgbClr val="7CC1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7" name="Google Shape;257;p31"/>
            <p:cNvSpPr/>
            <p:nvPr/>
          </p:nvSpPr>
          <p:spPr>
            <a:xfrm>
              <a:off x="381000" y="1276350"/>
              <a:ext cx="457200" cy="838200"/>
            </a:xfrm>
            <a:prstGeom prst="ellipse">
              <a:avLst/>
            </a:prstGeom>
            <a:solidFill>
              <a:schemeClr val="lt1"/>
            </a:solidFill>
            <a:ln cap="flat" cmpd="sng" w="25400">
              <a:solidFill>
                <a:srgbClr val="D496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8" name="Google Shape;258;p31"/>
            <p:cNvSpPr/>
            <p:nvPr/>
          </p:nvSpPr>
          <p:spPr>
            <a:xfrm>
              <a:off x="533400" y="1352550"/>
              <a:ext cx="457200" cy="8382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59" name="Google Shape;259;p31"/>
          <p:cNvGrpSpPr/>
          <p:nvPr/>
        </p:nvGrpSpPr>
        <p:grpSpPr>
          <a:xfrm>
            <a:off x="1143000" y="965200"/>
            <a:ext cx="7848600" cy="687388"/>
            <a:chOff x="124020" y="0"/>
            <a:chExt cx="8105580" cy="2009079"/>
          </a:xfrm>
        </p:grpSpPr>
        <p:sp>
          <p:nvSpPr>
            <p:cNvPr id="260" name="Google Shape;260;p31"/>
            <p:cNvSpPr/>
            <p:nvPr/>
          </p:nvSpPr>
          <p:spPr>
            <a:xfrm>
              <a:off x="124020" y="0"/>
              <a:ext cx="8105580" cy="2009079"/>
            </a:xfrm>
            <a:prstGeom prst="roundRect">
              <a:avLst>
                <a:gd fmla="val 16667" name="adj"/>
              </a:avLst>
            </a:prstGeom>
            <a:solidFill>
              <a:srgbClr val="D3E9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261" name="Google Shape;261;p31"/>
            <p:cNvSpPr txBox="1"/>
            <p:nvPr/>
          </p:nvSpPr>
          <p:spPr>
            <a:xfrm>
              <a:off x="320757" y="992939"/>
              <a:ext cx="7908843" cy="904782"/>
            </a:xfrm>
            <a:prstGeom prst="rect">
              <a:avLst/>
            </a:prstGeom>
            <a:noFill/>
            <a:ln>
              <a:noFill/>
            </a:ln>
          </p:spPr>
          <p:txBody>
            <a:bodyPr anchorCtr="0" anchor="ctr" bIns="91425" lIns="91425" spcFirstLastPara="1" rIns="91425" wrap="square" tIns="91425">
              <a:noAutofit/>
            </a:bodyPr>
            <a:lstStyle/>
            <a:p>
              <a:pPr indent="0" lvl="0" marL="0" marR="0" rtl="0" algn="just">
                <a:lnSpc>
                  <a:spcPct val="90000"/>
                </a:lnSpc>
                <a:spcBef>
                  <a:spcPts val="0"/>
                </a:spcBef>
                <a:spcAft>
                  <a:spcPts val="0"/>
                </a:spcAft>
                <a:buNone/>
              </a:pPr>
              <a:r>
                <a:rPr i="0" lang="en" sz="2000" u="none" cap="none" strike="noStrike">
                  <a:solidFill>
                    <a:schemeClr val="dk1"/>
                  </a:solidFill>
                  <a:latin typeface="Gill Sans"/>
                  <a:ea typeface="Gill Sans"/>
                  <a:cs typeface="Gill Sans"/>
                  <a:sym typeface="Gill Sans"/>
                </a:rPr>
                <a:t>The circuit diagram for the Smart agriculture use case is show in Fig 2. </a:t>
              </a:r>
              <a:endParaRPr>
                <a:latin typeface="Gill Sans"/>
                <a:ea typeface="Gill Sans"/>
                <a:cs typeface="Gill Sans"/>
                <a:sym typeface="Gill Sans"/>
              </a:endParaRPr>
            </a:p>
            <a:p>
              <a:pPr indent="0" lvl="0" marL="0" marR="0" rtl="0" algn="just">
                <a:lnSpc>
                  <a:spcPct val="90000"/>
                </a:lnSpc>
                <a:spcBef>
                  <a:spcPts val="700"/>
                </a:spcBef>
                <a:spcAft>
                  <a:spcPts val="0"/>
                </a:spcAft>
                <a:buNone/>
              </a:pPr>
              <a:r>
                <a:t/>
              </a:r>
              <a:endParaRPr i="0" sz="2000" u="none" cap="none" strike="noStrike">
                <a:solidFill>
                  <a:schemeClr val="dk1"/>
                </a:solidFill>
                <a:latin typeface="Gill Sans"/>
                <a:ea typeface="Gill Sans"/>
                <a:cs typeface="Gill Sans"/>
                <a:sym typeface="Gill Sans"/>
              </a:endParaRPr>
            </a:p>
          </p:txBody>
        </p:sp>
      </p:grpSp>
      <p:sp>
        <p:nvSpPr>
          <p:cNvPr id="262" name="Google Shape;262;p31"/>
          <p:cNvSpPr txBox="1"/>
          <p:nvPr/>
        </p:nvSpPr>
        <p:spPr>
          <a:xfrm>
            <a:off x="1752600" y="4838700"/>
            <a:ext cx="6010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200"/>
              <a:buFont typeface="Noto Sans Symbols"/>
              <a:buNone/>
            </a:pPr>
            <a:r>
              <a:rPr i="0" lang="en" sz="1200" u="none" cap="none" strike="noStrike">
                <a:solidFill>
                  <a:schemeClr val="dk1"/>
                </a:solidFill>
                <a:latin typeface="Gill Sans"/>
                <a:ea typeface="Gill Sans"/>
                <a:cs typeface="Gill Sans"/>
                <a:sym typeface="Gill Sans"/>
              </a:rPr>
              <a:t>Fig 2. Circuit diagram smart agriculture robot using IoT.</a:t>
            </a:r>
            <a:endParaRPr>
              <a:latin typeface="Gill Sans"/>
              <a:ea typeface="Gill Sans"/>
              <a:cs typeface="Gill Sans"/>
              <a:sym typeface="Gill Sans"/>
            </a:endParaRPr>
          </a:p>
        </p:txBody>
      </p:sp>
      <p:sp>
        <p:nvSpPr>
          <p:cNvPr id="263" name="Google Shape;263;p31"/>
          <p:cNvSpPr txBox="1"/>
          <p:nvPr/>
        </p:nvSpPr>
        <p:spPr>
          <a:xfrm>
            <a:off x="1254920" y="363301"/>
            <a:ext cx="74676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 sz="2400" u="none" cap="none" strike="noStrike">
                <a:solidFill>
                  <a:schemeClr val="dk1"/>
                </a:solidFill>
                <a:latin typeface="Gill Sans"/>
                <a:ea typeface="Gill Sans"/>
                <a:cs typeface="Gill Sans"/>
                <a:sym typeface="Gill Sans"/>
              </a:rPr>
              <a:t>An use case of Smart Agriculture using IoT</a:t>
            </a:r>
            <a:endParaRPr b="1" i="0" sz="2400" u="none" cap="none" strike="noStrike">
              <a:solidFill>
                <a:srgbClr val="000000"/>
              </a:solidFill>
              <a:latin typeface="Gill Sans"/>
              <a:ea typeface="Gill Sans"/>
              <a:cs typeface="Gill Sans"/>
              <a:sym typeface="Gill Sans"/>
            </a:endParaRPr>
          </a:p>
        </p:txBody>
      </p:sp>
      <p:pic>
        <p:nvPicPr>
          <p:cNvPr id="264" name="Google Shape;264;p31"/>
          <p:cNvPicPr preferRelativeResize="0"/>
          <p:nvPr/>
        </p:nvPicPr>
        <p:blipFill>
          <a:blip r:embed="rId5">
            <a:alphaModFix/>
          </a:blip>
          <a:stretch>
            <a:fillRect/>
          </a:stretch>
        </p:blipFill>
        <p:spPr>
          <a:xfrm>
            <a:off x="1836150" y="1722349"/>
            <a:ext cx="6305152" cy="3116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cxnSp>
        <p:nvCxnSpPr>
          <p:cNvPr id="269" name="Google Shape;269;p32"/>
          <p:cNvCxnSpPr/>
          <p:nvPr/>
        </p:nvCxnSpPr>
        <p:spPr>
          <a:xfrm>
            <a:off x="1143000" y="895350"/>
            <a:ext cx="7467600" cy="0"/>
          </a:xfrm>
          <a:prstGeom prst="straightConnector1">
            <a:avLst/>
          </a:prstGeom>
          <a:noFill/>
          <a:ln cap="flat" cmpd="sng" w="28575">
            <a:solidFill>
              <a:srgbClr val="FFAB40"/>
            </a:solidFill>
            <a:prstDash val="solid"/>
            <a:round/>
            <a:headEnd len="sm" w="sm" type="none"/>
            <a:tailEnd len="sm" w="sm" type="none"/>
          </a:ln>
          <a:effectLst>
            <a:outerShdw blurRad="57150" rotWithShape="0" algn="bl" dir="5400000" dist="19050">
              <a:srgbClr val="FFFFFF">
                <a:alpha val="49803"/>
              </a:srgbClr>
            </a:outerShdw>
          </a:effectLst>
        </p:spPr>
      </p:cxnSp>
      <p:grpSp>
        <p:nvGrpSpPr>
          <p:cNvPr id="270" name="Google Shape;270;p32"/>
          <p:cNvGrpSpPr/>
          <p:nvPr/>
        </p:nvGrpSpPr>
        <p:grpSpPr>
          <a:xfrm>
            <a:off x="76200" y="1123950"/>
            <a:ext cx="914400" cy="4019550"/>
            <a:chOff x="76200" y="1123950"/>
            <a:chExt cx="914400" cy="4019550"/>
          </a:xfrm>
        </p:grpSpPr>
        <p:pic>
          <p:nvPicPr>
            <p:cNvPr id="271" name="Google Shape;271;p32"/>
            <p:cNvPicPr preferRelativeResize="0"/>
            <p:nvPr/>
          </p:nvPicPr>
          <p:blipFill rotWithShape="1">
            <a:blip r:embed="rId4">
              <a:alphaModFix/>
            </a:blip>
            <a:srcRect b="0" l="0" r="0" t="0"/>
            <a:stretch/>
          </p:blipFill>
          <p:spPr>
            <a:xfrm>
              <a:off x="80763" y="4532372"/>
              <a:ext cx="909837" cy="611128"/>
            </a:xfrm>
            <a:prstGeom prst="rect">
              <a:avLst/>
            </a:prstGeom>
            <a:noFill/>
            <a:ln>
              <a:noFill/>
            </a:ln>
          </p:spPr>
        </p:pic>
        <p:sp>
          <p:nvSpPr>
            <p:cNvPr id="272" name="Google Shape;272;p32"/>
            <p:cNvSpPr/>
            <p:nvPr/>
          </p:nvSpPr>
          <p:spPr>
            <a:xfrm>
              <a:off x="76200" y="1123950"/>
              <a:ext cx="457200" cy="838200"/>
            </a:xfrm>
            <a:prstGeom prst="ellipse">
              <a:avLst/>
            </a:prstGeom>
            <a:solidFill>
              <a:schemeClr val="lt1"/>
            </a:solidFill>
            <a:ln cap="flat" cmpd="sng" w="25400">
              <a:solidFill>
                <a:srgbClr val="C58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3" name="Google Shape;273;p32"/>
            <p:cNvSpPr/>
            <p:nvPr/>
          </p:nvSpPr>
          <p:spPr>
            <a:xfrm>
              <a:off x="228600" y="1200150"/>
              <a:ext cx="457200" cy="838200"/>
            </a:xfrm>
            <a:prstGeom prst="ellipse">
              <a:avLst/>
            </a:prstGeom>
            <a:solidFill>
              <a:schemeClr val="lt1"/>
            </a:solidFill>
            <a:ln cap="flat" cmpd="sng" w="25400">
              <a:solidFill>
                <a:srgbClr val="7CC1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4" name="Google Shape;274;p32"/>
            <p:cNvSpPr/>
            <p:nvPr/>
          </p:nvSpPr>
          <p:spPr>
            <a:xfrm>
              <a:off x="381000" y="1276350"/>
              <a:ext cx="457200" cy="838200"/>
            </a:xfrm>
            <a:prstGeom prst="ellipse">
              <a:avLst/>
            </a:prstGeom>
            <a:solidFill>
              <a:schemeClr val="lt1"/>
            </a:solidFill>
            <a:ln cap="flat" cmpd="sng" w="25400">
              <a:solidFill>
                <a:srgbClr val="D496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5" name="Google Shape;275;p32"/>
            <p:cNvSpPr/>
            <p:nvPr/>
          </p:nvSpPr>
          <p:spPr>
            <a:xfrm>
              <a:off x="533400" y="1352550"/>
              <a:ext cx="457200" cy="8382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76" name="Google Shape;276;p32"/>
          <p:cNvGrpSpPr/>
          <p:nvPr/>
        </p:nvGrpSpPr>
        <p:grpSpPr>
          <a:xfrm>
            <a:off x="1144972" y="971599"/>
            <a:ext cx="7770428" cy="4038500"/>
            <a:chOff x="1972" y="49"/>
            <a:chExt cx="7770428" cy="4038500"/>
          </a:xfrm>
        </p:grpSpPr>
        <p:sp>
          <p:nvSpPr>
            <p:cNvPr id="277" name="Google Shape;277;p32"/>
            <p:cNvSpPr/>
            <p:nvPr/>
          </p:nvSpPr>
          <p:spPr>
            <a:xfrm rot="5400000">
              <a:off x="4533690" y="-1499689"/>
              <a:ext cx="1499501" cy="4969478"/>
            </a:xfrm>
            <a:prstGeom prst="flowChartAlternateProcess">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278" name="Google Shape;278;p32"/>
            <p:cNvSpPr txBox="1"/>
            <p:nvPr/>
          </p:nvSpPr>
          <p:spPr>
            <a:xfrm>
              <a:off x="2871900" y="308497"/>
              <a:ext cx="4823082" cy="1353105"/>
            </a:xfrm>
            <a:prstGeom prst="rect">
              <a:avLst/>
            </a:prstGeom>
            <a:noFill/>
            <a:ln>
              <a:noFill/>
            </a:ln>
          </p:spPr>
          <p:txBody>
            <a:bodyPr anchorCtr="0" anchor="ctr" bIns="123825" lIns="247650" spcFirstLastPara="1" rIns="247650" wrap="square" tIns="123825">
              <a:noAutofit/>
            </a:bodyPr>
            <a:lstStyle/>
            <a:p>
              <a:pPr indent="-228600" lvl="1" marL="228600" marR="0" rtl="0" algn="just">
                <a:lnSpc>
                  <a:spcPct val="90000"/>
                </a:lnSpc>
                <a:spcBef>
                  <a:spcPts val="0"/>
                </a:spcBef>
                <a:spcAft>
                  <a:spcPts val="0"/>
                </a:spcAft>
                <a:buClr>
                  <a:schemeClr val="dk1"/>
                </a:buClr>
                <a:buSzPts val="2000"/>
                <a:buFont typeface="Gill Sans"/>
                <a:buChar char="•"/>
              </a:pPr>
              <a:r>
                <a:rPr i="0" lang="en" sz="2000" u="none" cap="none" strike="noStrike">
                  <a:solidFill>
                    <a:schemeClr val="dk1"/>
                  </a:solidFill>
                  <a:latin typeface="Gill Sans"/>
                  <a:ea typeface="Gill Sans"/>
                  <a:cs typeface="Gill Sans"/>
                  <a:sym typeface="Gill Sans"/>
                </a:rPr>
                <a:t>The device layer is composed of </a:t>
              </a:r>
              <a:r>
                <a:rPr i="0" lang="en" sz="2000" u="none" cap="none" strike="noStrike">
                  <a:solidFill>
                    <a:srgbClr val="00B0F0"/>
                  </a:solidFill>
                  <a:latin typeface="Gill Sans"/>
                  <a:ea typeface="Gill Sans"/>
                  <a:cs typeface="Gill Sans"/>
                  <a:sym typeface="Gill Sans"/>
                </a:rPr>
                <a:t>sensors</a:t>
              </a:r>
              <a:r>
                <a:rPr i="0" lang="en" sz="2000" u="none" cap="none" strike="noStrike">
                  <a:solidFill>
                    <a:schemeClr val="dk1"/>
                  </a:solidFill>
                  <a:latin typeface="Gill Sans"/>
                  <a:ea typeface="Gill Sans"/>
                  <a:cs typeface="Gill Sans"/>
                  <a:sym typeface="Gill Sans"/>
                </a:rPr>
                <a:t> namely the DHT humidity and temperature sensor, actuators namely TT Gear Motor, 60 RPM DC Motor and Servo Motor.</a:t>
              </a:r>
              <a:endParaRPr i="0" sz="2000" u="none" cap="none" strike="noStrike">
                <a:solidFill>
                  <a:schemeClr val="dk1"/>
                </a:solidFill>
                <a:latin typeface="Gill Sans"/>
                <a:ea typeface="Gill Sans"/>
                <a:cs typeface="Gill Sans"/>
                <a:sym typeface="Gill Sans"/>
              </a:endParaRPr>
            </a:p>
          </p:txBody>
        </p:sp>
        <p:sp>
          <p:nvSpPr>
            <p:cNvPr id="279" name="Google Shape;279;p32"/>
            <p:cNvSpPr/>
            <p:nvPr/>
          </p:nvSpPr>
          <p:spPr>
            <a:xfrm>
              <a:off x="1972" y="49"/>
              <a:ext cx="2796729" cy="1970000"/>
            </a:xfrm>
            <a:prstGeom prst="notchedRightArrow">
              <a:avLst>
                <a:gd fmla="val 50000" name="adj1"/>
                <a:gd fmla="val 50000" name="adj2"/>
              </a:avLst>
            </a:prstGeom>
            <a:solidFill>
              <a:srgbClr val="358FA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280" name="Google Shape;280;p32"/>
            <p:cNvSpPr txBox="1"/>
            <p:nvPr/>
          </p:nvSpPr>
          <p:spPr>
            <a:xfrm>
              <a:off x="494472" y="492549"/>
              <a:ext cx="1811729" cy="9850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chemeClr val="lt1"/>
                </a:buClr>
                <a:buSzPts val="2000"/>
                <a:buFont typeface="Arial"/>
                <a:buNone/>
              </a:pPr>
              <a:r>
                <a:rPr b="1" i="0" lang="en" sz="2000" u="none" cap="none" strike="noStrike">
                  <a:solidFill>
                    <a:schemeClr val="lt1"/>
                  </a:solidFill>
                  <a:latin typeface="Gill Sans"/>
                  <a:ea typeface="Gill Sans"/>
                  <a:cs typeface="Gill Sans"/>
                  <a:sym typeface="Gill Sans"/>
                </a:rPr>
                <a:t>Physical / Device Layer</a:t>
              </a:r>
              <a:endParaRPr b="1" i="0" sz="2000" u="none" cap="none" strike="noStrike">
                <a:solidFill>
                  <a:schemeClr val="lt1"/>
                </a:solidFill>
                <a:latin typeface="Gill Sans"/>
                <a:ea typeface="Gill Sans"/>
                <a:cs typeface="Gill Sans"/>
                <a:sym typeface="Gill Sans"/>
              </a:endParaRPr>
            </a:p>
          </p:txBody>
        </p:sp>
        <p:sp>
          <p:nvSpPr>
            <p:cNvPr id="281" name="Google Shape;281;p32"/>
            <p:cNvSpPr/>
            <p:nvPr/>
          </p:nvSpPr>
          <p:spPr>
            <a:xfrm rot="5400000">
              <a:off x="4524859" y="561748"/>
              <a:ext cx="1520745" cy="4974336"/>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282" name="Google Shape;282;p32"/>
            <p:cNvSpPr txBox="1"/>
            <p:nvPr/>
          </p:nvSpPr>
          <p:spPr>
            <a:xfrm>
              <a:off x="2872301" y="2362780"/>
              <a:ext cx="4825862" cy="1372271"/>
            </a:xfrm>
            <a:prstGeom prst="rect">
              <a:avLst/>
            </a:prstGeom>
            <a:noFill/>
            <a:ln>
              <a:noFill/>
            </a:ln>
          </p:spPr>
          <p:txBody>
            <a:bodyPr anchorCtr="0" anchor="ctr" bIns="123825" lIns="247650" spcFirstLastPara="1" rIns="247650" wrap="square" tIns="123825">
              <a:noAutofit/>
            </a:bodyPr>
            <a:lstStyle/>
            <a:p>
              <a:pPr indent="-228600" lvl="1" marL="228600" marR="0" rtl="0" algn="just">
                <a:lnSpc>
                  <a:spcPct val="90000"/>
                </a:lnSpc>
                <a:spcBef>
                  <a:spcPts val="0"/>
                </a:spcBef>
                <a:spcAft>
                  <a:spcPts val="0"/>
                </a:spcAft>
                <a:buClr>
                  <a:schemeClr val="dk1"/>
                </a:buClr>
                <a:buSzPts val="2000"/>
                <a:buFont typeface="Gill Sans"/>
                <a:buChar char="•"/>
              </a:pPr>
              <a:r>
                <a:rPr i="0" lang="en" sz="2000" u="none" cap="none" strike="noStrike">
                  <a:solidFill>
                    <a:schemeClr val="dk1"/>
                  </a:solidFill>
                  <a:latin typeface="Gill Sans"/>
                  <a:ea typeface="Gill Sans"/>
                  <a:cs typeface="Gill Sans"/>
                  <a:sym typeface="Gill Sans"/>
                </a:rPr>
                <a:t>The </a:t>
              </a:r>
              <a:r>
                <a:rPr i="0" lang="en" sz="2000" u="none" cap="none" strike="noStrike">
                  <a:solidFill>
                    <a:srgbClr val="00B0F0"/>
                  </a:solidFill>
                  <a:latin typeface="Gill Sans"/>
                  <a:ea typeface="Gill Sans"/>
                  <a:cs typeface="Gill Sans"/>
                  <a:sym typeface="Gill Sans"/>
                </a:rPr>
                <a:t>BlueTooth connectivity</a:t>
              </a:r>
              <a:r>
                <a:rPr i="0" lang="en" sz="2000" u="none" cap="none" strike="noStrike">
                  <a:solidFill>
                    <a:schemeClr val="dk1"/>
                  </a:solidFill>
                  <a:latin typeface="Gill Sans"/>
                  <a:ea typeface="Gill Sans"/>
                  <a:cs typeface="Gill Sans"/>
                  <a:sym typeface="Gill Sans"/>
                </a:rPr>
                <a:t> for communication is provided to the devices connected to the system using the HC-05 module.</a:t>
              </a:r>
              <a:endParaRPr i="0" sz="2000" u="none" cap="none" strike="noStrike">
                <a:solidFill>
                  <a:schemeClr val="dk1"/>
                </a:solidFill>
                <a:latin typeface="Gill Sans"/>
                <a:ea typeface="Gill Sans"/>
                <a:cs typeface="Gill Sans"/>
                <a:sym typeface="Gill Sans"/>
              </a:endParaRPr>
            </a:p>
          </p:txBody>
        </p:sp>
        <p:sp>
          <p:nvSpPr>
            <p:cNvPr id="283" name="Google Shape;283;p32"/>
            <p:cNvSpPr/>
            <p:nvPr/>
          </p:nvSpPr>
          <p:spPr>
            <a:xfrm>
              <a:off x="1972" y="2068549"/>
              <a:ext cx="2794118" cy="1970000"/>
            </a:xfrm>
            <a:prstGeom prst="notchedRightArrow">
              <a:avLst>
                <a:gd fmla="val 50000" name="adj1"/>
                <a:gd fmla="val 50000" name="adj2"/>
              </a:avLst>
            </a:prstGeom>
            <a:solidFill>
              <a:srgbClr val="358FA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284" name="Google Shape;284;p32"/>
            <p:cNvSpPr txBox="1"/>
            <p:nvPr/>
          </p:nvSpPr>
          <p:spPr>
            <a:xfrm>
              <a:off x="494472" y="2561049"/>
              <a:ext cx="1809118" cy="9850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chemeClr val="lt1"/>
                </a:buClr>
                <a:buSzPts val="2000"/>
                <a:buFont typeface="Arial"/>
                <a:buNone/>
              </a:pPr>
              <a:r>
                <a:rPr b="1" i="0" lang="en" sz="2000" u="none" cap="none" strike="noStrike">
                  <a:solidFill>
                    <a:schemeClr val="lt1"/>
                  </a:solidFill>
                  <a:latin typeface="Gill Sans"/>
                  <a:ea typeface="Gill Sans"/>
                  <a:cs typeface="Gill Sans"/>
                  <a:sym typeface="Gill Sans"/>
                </a:rPr>
                <a:t>Network Layer</a:t>
              </a:r>
              <a:endParaRPr b="1" i="0" sz="2000" u="none" cap="none" strike="noStrike">
                <a:solidFill>
                  <a:schemeClr val="lt1"/>
                </a:solidFill>
                <a:latin typeface="Gill Sans"/>
                <a:ea typeface="Gill Sans"/>
                <a:cs typeface="Gill Sans"/>
                <a:sym typeface="Gill Sans"/>
              </a:endParaRPr>
            </a:p>
          </p:txBody>
        </p:sp>
      </p:grpSp>
      <p:sp>
        <p:nvSpPr>
          <p:cNvPr id="285" name="Google Shape;285;p32"/>
          <p:cNvSpPr txBox="1"/>
          <p:nvPr/>
        </p:nvSpPr>
        <p:spPr>
          <a:xfrm>
            <a:off x="1254920" y="363301"/>
            <a:ext cx="74676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 sz="2400" u="none" cap="none" strike="noStrike">
                <a:solidFill>
                  <a:srgbClr val="000000"/>
                </a:solidFill>
                <a:latin typeface="Gill Sans"/>
                <a:ea typeface="Gill Sans"/>
                <a:cs typeface="Gill Sans"/>
                <a:sym typeface="Gill Sans"/>
              </a:rPr>
              <a:t>Proposed system architecture</a:t>
            </a:r>
            <a:endParaRPr b="1" i="0" sz="2400" u="none" cap="none" strike="noStrike">
              <a:solidFill>
                <a:srgbClr val="000000"/>
              </a:solidFill>
              <a:latin typeface="Gill Sans"/>
              <a:ea typeface="Gill Sans"/>
              <a:cs typeface="Gill Sans"/>
              <a:sym typeface="Gill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cxnSp>
        <p:nvCxnSpPr>
          <p:cNvPr id="290" name="Google Shape;290;p33"/>
          <p:cNvCxnSpPr/>
          <p:nvPr/>
        </p:nvCxnSpPr>
        <p:spPr>
          <a:xfrm>
            <a:off x="1143000" y="895350"/>
            <a:ext cx="7467600" cy="0"/>
          </a:xfrm>
          <a:prstGeom prst="straightConnector1">
            <a:avLst/>
          </a:prstGeom>
          <a:noFill/>
          <a:ln cap="flat" cmpd="sng" w="28575">
            <a:solidFill>
              <a:srgbClr val="FFAB40"/>
            </a:solidFill>
            <a:prstDash val="solid"/>
            <a:round/>
            <a:headEnd len="sm" w="sm" type="none"/>
            <a:tailEnd len="sm" w="sm" type="none"/>
          </a:ln>
          <a:effectLst>
            <a:outerShdw blurRad="57150" rotWithShape="0" algn="bl" dir="5400000" dist="19050">
              <a:srgbClr val="FFFFFF">
                <a:alpha val="49803"/>
              </a:srgbClr>
            </a:outerShdw>
          </a:effectLst>
        </p:spPr>
      </p:cxnSp>
      <p:grpSp>
        <p:nvGrpSpPr>
          <p:cNvPr id="291" name="Google Shape;291;p33"/>
          <p:cNvGrpSpPr/>
          <p:nvPr/>
        </p:nvGrpSpPr>
        <p:grpSpPr>
          <a:xfrm>
            <a:off x="76200" y="1123950"/>
            <a:ext cx="914400" cy="4019550"/>
            <a:chOff x="76200" y="1123950"/>
            <a:chExt cx="914400" cy="4019550"/>
          </a:xfrm>
        </p:grpSpPr>
        <p:pic>
          <p:nvPicPr>
            <p:cNvPr id="292" name="Google Shape;292;p33"/>
            <p:cNvPicPr preferRelativeResize="0"/>
            <p:nvPr/>
          </p:nvPicPr>
          <p:blipFill rotWithShape="1">
            <a:blip r:embed="rId4">
              <a:alphaModFix/>
            </a:blip>
            <a:srcRect b="0" l="0" r="0" t="0"/>
            <a:stretch/>
          </p:blipFill>
          <p:spPr>
            <a:xfrm>
              <a:off x="80763" y="4532372"/>
              <a:ext cx="909837" cy="611128"/>
            </a:xfrm>
            <a:prstGeom prst="rect">
              <a:avLst/>
            </a:prstGeom>
            <a:noFill/>
            <a:ln>
              <a:noFill/>
            </a:ln>
          </p:spPr>
        </p:pic>
        <p:sp>
          <p:nvSpPr>
            <p:cNvPr id="293" name="Google Shape;293;p33"/>
            <p:cNvSpPr/>
            <p:nvPr/>
          </p:nvSpPr>
          <p:spPr>
            <a:xfrm>
              <a:off x="76200" y="1123950"/>
              <a:ext cx="457200" cy="838200"/>
            </a:xfrm>
            <a:prstGeom prst="ellipse">
              <a:avLst/>
            </a:prstGeom>
            <a:solidFill>
              <a:schemeClr val="lt1"/>
            </a:solidFill>
            <a:ln cap="flat" cmpd="sng" w="25400">
              <a:solidFill>
                <a:srgbClr val="C58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4" name="Google Shape;294;p33"/>
            <p:cNvSpPr/>
            <p:nvPr/>
          </p:nvSpPr>
          <p:spPr>
            <a:xfrm>
              <a:off x="228600" y="1200150"/>
              <a:ext cx="457200" cy="838200"/>
            </a:xfrm>
            <a:prstGeom prst="ellipse">
              <a:avLst/>
            </a:prstGeom>
            <a:solidFill>
              <a:schemeClr val="lt1"/>
            </a:solidFill>
            <a:ln cap="flat" cmpd="sng" w="25400">
              <a:solidFill>
                <a:srgbClr val="7CC1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5" name="Google Shape;295;p33"/>
            <p:cNvSpPr/>
            <p:nvPr/>
          </p:nvSpPr>
          <p:spPr>
            <a:xfrm>
              <a:off x="381000" y="1276350"/>
              <a:ext cx="457200" cy="838200"/>
            </a:xfrm>
            <a:prstGeom prst="ellipse">
              <a:avLst/>
            </a:prstGeom>
            <a:solidFill>
              <a:schemeClr val="lt1"/>
            </a:solidFill>
            <a:ln cap="flat" cmpd="sng" w="25400">
              <a:solidFill>
                <a:srgbClr val="D496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6" name="Google Shape;296;p33"/>
            <p:cNvSpPr/>
            <p:nvPr/>
          </p:nvSpPr>
          <p:spPr>
            <a:xfrm>
              <a:off x="533400" y="1352550"/>
              <a:ext cx="457200" cy="8382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97" name="Google Shape;297;p33"/>
          <p:cNvGrpSpPr/>
          <p:nvPr/>
        </p:nvGrpSpPr>
        <p:grpSpPr>
          <a:xfrm>
            <a:off x="1090120" y="972276"/>
            <a:ext cx="7782749" cy="4068036"/>
            <a:chOff x="283" y="725"/>
            <a:chExt cx="7782749" cy="4068036"/>
          </a:xfrm>
        </p:grpSpPr>
        <p:sp>
          <p:nvSpPr>
            <p:cNvPr id="298" name="Google Shape;298;p33"/>
            <p:cNvSpPr/>
            <p:nvPr/>
          </p:nvSpPr>
          <p:spPr>
            <a:xfrm rot="5400000">
              <a:off x="4372191" y="-1260532"/>
              <a:ext cx="2148034" cy="4670548"/>
            </a:xfrm>
            <a:prstGeom prst="flowChartAlternateProcess">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299" name="Google Shape;299;p33"/>
            <p:cNvSpPr txBox="1"/>
            <p:nvPr/>
          </p:nvSpPr>
          <p:spPr>
            <a:xfrm>
              <a:off x="3215790" y="105581"/>
              <a:ext cx="4460836" cy="1938322"/>
            </a:xfrm>
            <a:prstGeom prst="rect">
              <a:avLst/>
            </a:prstGeom>
            <a:noFill/>
            <a:ln>
              <a:noFill/>
            </a:ln>
          </p:spPr>
          <p:txBody>
            <a:bodyPr anchorCtr="0" anchor="ctr" bIns="123825" lIns="247650" spcFirstLastPara="1" rIns="247650" wrap="square" tIns="123825">
              <a:noAutofit/>
            </a:bodyPr>
            <a:lstStyle/>
            <a:p>
              <a:pPr indent="-228600" lvl="1" marL="228600" marR="0" rtl="0" algn="just">
                <a:lnSpc>
                  <a:spcPct val="90000"/>
                </a:lnSpc>
                <a:spcBef>
                  <a:spcPts val="0"/>
                </a:spcBef>
                <a:spcAft>
                  <a:spcPts val="0"/>
                </a:spcAft>
                <a:buClr>
                  <a:schemeClr val="dk1"/>
                </a:buClr>
                <a:buSzPts val="2000"/>
                <a:buFont typeface="Gill Sans"/>
                <a:buChar char="•"/>
              </a:pPr>
              <a:r>
                <a:rPr i="0" lang="en" sz="2000" u="none" cap="none" strike="noStrike">
                  <a:solidFill>
                    <a:schemeClr val="dk1"/>
                  </a:solidFill>
                  <a:latin typeface="Gill Sans"/>
                  <a:ea typeface="Gill Sans"/>
                  <a:cs typeface="Gill Sans"/>
                  <a:sym typeface="Gill Sans"/>
                </a:rPr>
                <a:t>The data acquired is stored in the </a:t>
              </a:r>
              <a:r>
                <a:rPr i="0" lang="en" sz="2000" u="none" cap="none" strike="noStrike">
                  <a:solidFill>
                    <a:srgbClr val="00B0F0"/>
                  </a:solidFill>
                  <a:latin typeface="Gill Sans"/>
                  <a:ea typeface="Gill Sans"/>
                  <a:cs typeface="Gill Sans"/>
                  <a:sym typeface="Gill Sans"/>
                </a:rPr>
                <a:t>cloud platform </a:t>
              </a:r>
              <a:r>
                <a:rPr i="0" lang="en" sz="2000" u="none" cap="none" strike="noStrike">
                  <a:solidFill>
                    <a:schemeClr val="dk1"/>
                  </a:solidFill>
                  <a:latin typeface="Gill Sans"/>
                  <a:ea typeface="Gill Sans"/>
                  <a:cs typeface="Gill Sans"/>
                  <a:sym typeface="Gill Sans"/>
                </a:rPr>
                <a:t>using the real-time firebase DB. </a:t>
              </a:r>
              <a:endParaRPr i="0" sz="2000" u="none" cap="none" strike="noStrike">
                <a:solidFill>
                  <a:schemeClr val="dk1"/>
                </a:solidFill>
                <a:latin typeface="Gill Sans"/>
                <a:ea typeface="Gill Sans"/>
                <a:cs typeface="Gill Sans"/>
                <a:sym typeface="Gill Sans"/>
              </a:endParaRPr>
            </a:p>
            <a:p>
              <a:pPr indent="-228600" lvl="1" marL="228600" marR="0" rtl="0" algn="just">
                <a:lnSpc>
                  <a:spcPct val="90000"/>
                </a:lnSpc>
                <a:spcBef>
                  <a:spcPts val="300"/>
                </a:spcBef>
                <a:spcAft>
                  <a:spcPts val="0"/>
                </a:spcAft>
                <a:buClr>
                  <a:schemeClr val="dk1"/>
                </a:buClr>
                <a:buSzPts val="2000"/>
                <a:buFont typeface="Gill Sans"/>
                <a:buChar char="•"/>
              </a:pPr>
              <a:r>
                <a:rPr i="0" lang="en" sz="2000" u="none" cap="none" strike="noStrike">
                  <a:solidFill>
                    <a:schemeClr val="dk1"/>
                  </a:solidFill>
                  <a:latin typeface="Gill Sans"/>
                  <a:ea typeface="Gill Sans"/>
                  <a:cs typeface="Gill Sans"/>
                  <a:sym typeface="Gill Sans"/>
                </a:rPr>
                <a:t>All the user operations are stored in the DB along with the time and the operation that was performed.</a:t>
              </a:r>
              <a:endParaRPr i="0" sz="2000" u="none" cap="none" strike="noStrike">
                <a:solidFill>
                  <a:schemeClr val="dk1"/>
                </a:solidFill>
                <a:latin typeface="Gill Sans"/>
                <a:ea typeface="Gill Sans"/>
                <a:cs typeface="Gill Sans"/>
                <a:sym typeface="Gill Sans"/>
              </a:endParaRPr>
            </a:p>
          </p:txBody>
        </p:sp>
        <p:sp>
          <p:nvSpPr>
            <p:cNvPr id="300" name="Google Shape;300;p33"/>
            <p:cNvSpPr/>
            <p:nvPr/>
          </p:nvSpPr>
          <p:spPr>
            <a:xfrm>
              <a:off x="283" y="52516"/>
              <a:ext cx="3110651" cy="2044450"/>
            </a:xfrm>
            <a:prstGeom prst="notchedRightArrow">
              <a:avLst>
                <a:gd fmla="val 50000" name="adj1"/>
                <a:gd fmla="val 50000" name="adj2"/>
              </a:avLst>
            </a:prstGeom>
            <a:solidFill>
              <a:srgbClr val="358FA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301" name="Google Shape;301;p33"/>
            <p:cNvSpPr txBox="1"/>
            <p:nvPr/>
          </p:nvSpPr>
          <p:spPr>
            <a:xfrm>
              <a:off x="511396" y="563629"/>
              <a:ext cx="2088426" cy="1022225"/>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2400"/>
                <a:buFont typeface="Arial"/>
                <a:buNone/>
              </a:pPr>
              <a:r>
                <a:rPr b="1" i="0" lang="en" sz="2400" u="none" cap="none" strike="noStrike">
                  <a:solidFill>
                    <a:schemeClr val="lt1"/>
                  </a:solidFill>
                  <a:latin typeface="Gill Sans"/>
                  <a:ea typeface="Gill Sans"/>
                  <a:cs typeface="Gill Sans"/>
                  <a:sym typeface="Gill Sans"/>
                </a:rPr>
                <a:t>Data / Database Layer</a:t>
              </a:r>
              <a:endParaRPr b="1" i="0" sz="2400" u="none" cap="none" strike="noStrike">
                <a:solidFill>
                  <a:schemeClr val="lt1"/>
                </a:solidFill>
                <a:latin typeface="Gill Sans"/>
                <a:ea typeface="Gill Sans"/>
                <a:cs typeface="Gill Sans"/>
                <a:sym typeface="Gill Sans"/>
              </a:endParaRPr>
            </a:p>
          </p:txBody>
        </p:sp>
        <p:sp>
          <p:nvSpPr>
            <p:cNvPr id="302" name="Google Shape;302;p33"/>
            <p:cNvSpPr/>
            <p:nvPr/>
          </p:nvSpPr>
          <p:spPr>
            <a:xfrm rot="5400000">
              <a:off x="4521022" y="806751"/>
              <a:ext cx="1851134" cy="4672886"/>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303" name="Google Shape;303;p33"/>
            <p:cNvSpPr txBox="1"/>
            <p:nvPr/>
          </p:nvSpPr>
          <p:spPr>
            <a:xfrm>
              <a:off x="3200511" y="2307992"/>
              <a:ext cx="4492156" cy="1670404"/>
            </a:xfrm>
            <a:prstGeom prst="rect">
              <a:avLst/>
            </a:prstGeom>
            <a:noFill/>
            <a:ln>
              <a:noFill/>
            </a:ln>
          </p:spPr>
          <p:txBody>
            <a:bodyPr anchorCtr="0" anchor="ctr" bIns="123825" lIns="247650" spcFirstLastPara="1" rIns="247650" wrap="square" tIns="123825">
              <a:noAutofit/>
            </a:bodyPr>
            <a:lstStyle/>
            <a:p>
              <a:pPr indent="-228600" lvl="1" marL="228600" marR="0" rtl="0" algn="just">
                <a:lnSpc>
                  <a:spcPct val="90000"/>
                </a:lnSpc>
                <a:spcBef>
                  <a:spcPts val="0"/>
                </a:spcBef>
                <a:spcAft>
                  <a:spcPts val="0"/>
                </a:spcAft>
                <a:buClr>
                  <a:schemeClr val="dk1"/>
                </a:buClr>
                <a:buSzPts val="2000"/>
                <a:buFont typeface="Gill Sans"/>
                <a:buChar char="•"/>
              </a:pPr>
              <a:r>
                <a:rPr i="0" lang="en" sz="2000" u="none" cap="none" strike="noStrike">
                  <a:solidFill>
                    <a:schemeClr val="dk1"/>
                  </a:solidFill>
                  <a:latin typeface="Gill Sans"/>
                  <a:ea typeface="Gill Sans"/>
                  <a:cs typeface="Gill Sans"/>
                  <a:sym typeface="Gill Sans"/>
                </a:rPr>
                <a:t>The </a:t>
              </a:r>
              <a:r>
                <a:rPr i="0" lang="en" sz="2000" u="none" cap="none" strike="noStrike">
                  <a:solidFill>
                    <a:srgbClr val="00B0F0"/>
                  </a:solidFill>
                  <a:latin typeface="Gill Sans"/>
                  <a:ea typeface="Gill Sans"/>
                  <a:cs typeface="Gill Sans"/>
                  <a:sym typeface="Gill Sans"/>
                </a:rPr>
                <a:t>block-based programming</a:t>
              </a:r>
              <a:r>
                <a:rPr i="0" lang="en" sz="2000" u="none" cap="none" strike="noStrike">
                  <a:solidFill>
                    <a:schemeClr val="dk1"/>
                  </a:solidFill>
                  <a:latin typeface="Gill Sans"/>
                  <a:ea typeface="Gill Sans"/>
                  <a:cs typeface="Gill Sans"/>
                  <a:sym typeface="Gill Sans"/>
                </a:rPr>
                <a:t> is performed for its ease of design and deployment capabilities.</a:t>
              </a:r>
              <a:endParaRPr i="0" sz="2000" u="none" cap="none" strike="noStrike">
                <a:solidFill>
                  <a:schemeClr val="dk1"/>
                </a:solidFill>
                <a:latin typeface="Gill Sans"/>
                <a:ea typeface="Gill Sans"/>
                <a:cs typeface="Gill Sans"/>
                <a:sym typeface="Gill Sans"/>
              </a:endParaRPr>
            </a:p>
            <a:p>
              <a:pPr indent="-228600" lvl="1" marL="228600" marR="0" rtl="0" algn="just">
                <a:lnSpc>
                  <a:spcPct val="90000"/>
                </a:lnSpc>
                <a:spcBef>
                  <a:spcPts val="300"/>
                </a:spcBef>
                <a:spcAft>
                  <a:spcPts val="0"/>
                </a:spcAft>
                <a:buClr>
                  <a:schemeClr val="dk1"/>
                </a:buClr>
                <a:buSzPts val="2000"/>
                <a:buFont typeface="Gill Sans"/>
                <a:buChar char="•"/>
              </a:pPr>
              <a:r>
                <a:rPr i="0" lang="en" sz="2000" u="none" cap="none" strike="noStrike">
                  <a:solidFill>
                    <a:schemeClr val="dk1"/>
                  </a:solidFill>
                  <a:latin typeface="Gill Sans"/>
                  <a:ea typeface="Gill Sans"/>
                  <a:cs typeface="Gill Sans"/>
                  <a:sym typeface="Gill Sans"/>
                </a:rPr>
                <a:t>The mobile app is design to command the robot.</a:t>
              </a:r>
              <a:endParaRPr>
                <a:latin typeface="Gill Sans"/>
                <a:ea typeface="Gill Sans"/>
                <a:cs typeface="Gill Sans"/>
                <a:sym typeface="Gill Sans"/>
              </a:endParaRPr>
            </a:p>
          </p:txBody>
        </p:sp>
        <p:sp>
          <p:nvSpPr>
            <p:cNvPr id="304" name="Google Shape;304;p33"/>
            <p:cNvSpPr/>
            <p:nvPr/>
          </p:nvSpPr>
          <p:spPr>
            <a:xfrm>
              <a:off x="283" y="2282025"/>
              <a:ext cx="3109579" cy="1720890"/>
            </a:xfrm>
            <a:prstGeom prst="notchedRightArrow">
              <a:avLst>
                <a:gd fmla="val 50000" name="adj1"/>
                <a:gd fmla="val 50000" name="adj2"/>
              </a:avLst>
            </a:prstGeom>
            <a:solidFill>
              <a:srgbClr val="358FA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305" name="Google Shape;305;p33"/>
            <p:cNvSpPr txBox="1"/>
            <p:nvPr/>
          </p:nvSpPr>
          <p:spPr>
            <a:xfrm>
              <a:off x="430506" y="2712248"/>
              <a:ext cx="2249134" cy="860445"/>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2400"/>
                <a:buFont typeface="Arial"/>
                <a:buNone/>
              </a:pPr>
              <a:r>
                <a:rPr b="1" i="0" lang="en" sz="2400" u="none" cap="none" strike="noStrike">
                  <a:solidFill>
                    <a:schemeClr val="lt1"/>
                  </a:solidFill>
                  <a:latin typeface="Gill Sans"/>
                  <a:ea typeface="Gill Sans"/>
                  <a:cs typeface="Gill Sans"/>
                  <a:sym typeface="Gill Sans"/>
                </a:rPr>
                <a:t>Application Layer</a:t>
              </a:r>
              <a:endParaRPr i="0" sz="2400" u="none" cap="none" strike="noStrike">
                <a:solidFill>
                  <a:schemeClr val="lt1"/>
                </a:solidFill>
                <a:latin typeface="Gill Sans"/>
                <a:ea typeface="Gill Sans"/>
                <a:cs typeface="Gill Sans"/>
                <a:sym typeface="Gill Sans"/>
              </a:endParaRPr>
            </a:p>
          </p:txBody>
        </p:sp>
      </p:grpSp>
      <p:sp>
        <p:nvSpPr>
          <p:cNvPr id="306" name="Google Shape;306;p33"/>
          <p:cNvSpPr txBox="1"/>
          <p:nvPr/>
        </p:nvSpPr>
        <p:spPr>
          <a:xfrm>
            <a:off x="1254920" y="363301"/>
            <a:ext cx="74676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 sz="2400" u="none" cap="none" strike="noStrike">
                <a:solidFill>
                  <a:srgbClr val="000000"/>
                </a:solidFill>
                <a:latin typeface="Gill Sans"/>
                <a:ea typeface="Gill Sans"/>
                <a:cs typeface="Gill Sans"/>
                <a:sym typeface="Gill Sans"/>
              </a:rPr>
              <a:t>Proposed system architecture</a:t>
            </a:r>
            <a:endParaRPr b="1" i="0" sz="2400" u="none" cap="none" strike="noStrike">
              <a:solidFill>
                <a:srgbClr val="000000"/>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cxnSp>
        <p:nvCxnSpPr>
          <p:cNvPr id="311" name="Google Shape;311;p34"/>
          <p:cNvCxnSpPr/>
          <p:nvPr/>
        </p:nvCxnSpPr>
        <p:spPr>
          <a:xfrm>
            <a:off x="1143000" y="895350"/>
            <a:ext cx="7467600" cy="0"/>
          </a:xfrm>
          <a:prstGeom prst="straightConnector1">
            <a:avLst/>
          </a:prstGeom>
          <a:noFill/>
          <a:ln cap="flat" cmpd="sng" w="28575">
            <a:solidFill>
              <a:srgbClr val="FFAB40"/>
            </a:solidFill>
            <a:prstDash val="solid"/>
            <a:round/>
            <a:headEnd len="sm" w="sm" type="none"/>
            <a:tailEnd len="sm" w="sm" type="none"/>
          </a:ln>
          <a:effectLst>
            <a:outerShdw blurRad="57150" rotWithShape="0" algn="bl" dir="5400000" dist="19050">
              <a:srgbClr val="FFFFFF">
                <a:alpha val="49803"/>
              </a:srgbClr>
            </a:outerShdw>
          </a:effectLst>
        </p:spPr>
      </p:cxnSp>
      <p:grpSp>
        <p:nvGrpSpPr>
          <p:cNvPr id="312" name="Google Shape;312;p34"/>
          <p:cNvGrpSpPr/>
          <p:nvPr/>
        </p:nvGrpSpPr>
        <p:grpSpPr>
          <a:xfrm>
            <a:off x="76200" y="1123950"/>
            <a:ext cx="914400" cy="4019550"/>
            <a:chOff x="76200" y="1123950"/>
            <a:chExt cx="914400" cy="4019550"/>
          </a:xfrm>
        </p:grpSpPr>
        <p:pic>
          <p:nvPicPr>
            <p:cNvPr id="313" name="Google Shape;313;p34"/>
            <p:cNvPicPr preferRelativeResize="0"/>
            <p:nvPr/>
          </p:nvPicPr>
          <p:blipFill rotWithShape="1">
            <a:blip r:embed="rId4">
              <a:alphaModFix/>
            </a:blip>
            <a:srcRect b="0" l="0" r="0" t="0"/>
            <a:stretch/>
          </p:blipFill>
          <p:spPr>
            <a:xfrm>
              <a:off x="80763" y="4532372"/>
              <a:ext cx="909837" cy="611128"/>
            </a:xfrm>
            <a:prstGeom prst="rect">
              <a:avLst/>
            </a:prstGeom>
            <a:noFill/>
            <a:ln>
              <a:noFill/>
            </a:ln>
          </p:spPr>
        </p:pic>
        <p:sp>
          <p:nvSpPr>
            <p:cNvPr id="314" name="Google Shape;314;p34"/>
            <p:cNvSpPr/>
            <p:nvPr/>
          </p:nvSpPr>
          <p:spPr>
            <a:xfrm>
              <a:off x="76200" y="1123950"/>
              <a:ext cx="457200" cy="838200"/>
            </a:xfrm>
            <a:prstGeom prst="ellipse">
              <a:avLst/>
            </a:prstGeom>
            <a:solidFill>
              <a:schemeClr val="lt1"/>
            </a:solidFill>
            <a:ln cap="flat" cmpd="sng" w="25400">
              <a:solidFill>
                <a:srgbClr val="C58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5" name="Google Shape;315;p34"/>
            <p:cNvSpPr/>
            <p:nvPr/>
          </p:nvSpPr>
          <p:spPr>
            <a:xfrm>
              <a:off x="228600" y="1200150"/>
              <a:ext cx="457200" cy="838200"/>
            </a:xfrm>
            <a:prstGeom prst="ellipse">
              <a:avLst/>
            </a:prstGeom>
            <a:solidFill>
              <a:schemeClr val="lt1"/>
            </a:solidFill>
            <a:ln cap="flat" cmpd="sng" w="25400">
              <a:solidFill>
                <a:srgbClr val="7CC1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6" name="Google Shape;316;p34"/>
            <p:cNvSpPr/>
            <p:nvPr/>
          </p:nvSpPr>
          <p:spPr>
            <a:xfrm>
              <a:off x="381000" y="1276350"/>
              <a:ext cx="457200" cy="838200"/>
            </a:xfrm>
            <a:prstGeom prst="ellipse">
              <a:avLst/>
            </a:prstGeom>
            <a:solidFill>
              <a:schemeClr val="lt1"/>
            </a:solidFill>
            <a:ln cap="flat" cmpd="sng" w="25400">
              <a:solidFill>
                <a:srgbClr val="D496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7" name="Google Shape;317;p34"/>
            <p:cNvSpPr/>
            <p:nvPr/>
          </p:nvSpPr>
          <p:spPr>
            <a:xfrm>
              <a:off x="533400" y="1352550"/>
              <a:ext cx="457200" cy="8382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18" name="Google Shape;318;p34"/>
          <p:cNvSpPr txBox="1"/>
          <p:nvPr/>
        </p:nvSpPr>
        <p:spPr>
          <a:xfrm>
            <a:off x="1168945" y="1200150"/>
            <a:ext cx="2717400" cy="3222000"/>
          </a:xfrm>
          <a:prstGeom prst="rect">
            <a:avLst/>
          </a:prstGeom>
          <a:solidFill>
            <a:schemeClr val="lt1"/>
          </a:solid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rgbClr val="000000"/>
              </a:buClr>
              <a:buSzPts val="2000"/>
              <a:buFont typeface="Gill Sans"/>
              <a:buChar char="✔"/>
            </a:pPr>
            <a:r>
              <a:rPr i="0" lang="en" sz="2000" u="none" cap="none" strike="noStrike">
                <a:solidFill>
                  <a:srgbClr val="000000"/>
                </a:solidFill>
                <a:latin typeface="Gill Sans"/>
                <a:ea typeface="Gill Sans"/>
                <a:cs typeface="Gill Sans"/>
                <a:sym typeface="Gill Sans"/>
              </a:rPr>
              <a:t>When any input is given using the app after connection is set up, the bot can be moved. </a:t>
            </a:r>
            <a:endParaRPr>
              <a:latin typeface="Gill Sans"/>
              <a:ea typeface="Gill Sans"/>
              <a:cs typeface="Gill Sans"/>
              <a:sym typeface="Gill Sans"/>
            </a:endParaRPr>
          </a:p>
          <a:p>
            <a:pPr indent="-285750" lvl="0" marL="285750" marR="0" rtl="0" algn="just">
              <a:spcBef>
                <a:spcPts val="400"/>
              </a:spcBef>
              <a:spcAft>
                <a:spcPts val="0"/>
              </a:spcAft>
              <a:buClr>
                <a:srgbClr val="000000"/>
              </a:buClr>
              <a:buSzPts val="2000"/>
              <a:buFont typeface="Gill Sans"/>
              <a:buChar char="✔"/>
            </a:pPr>
            <a:r>
              <a:rPr i="0" lang="en" sz="2000" u="none" cap="none" strike="noStrike">
                <a:solidFill>
                  <a:srgbClr val="000000"/>
                </a:solidFill>
                <a:latin typeface="Gill Sans"/>
                <a:ea typeface="Gill Sans"/>
                <a:cs typeface="Gill Sans"/>
                <a:sym typeface="Gill Sans"/>
              </a:rPr>
              <a:t>When any command is given, TT gear motors </a:t>
            </a:r>
            <a:r>
              <a:rPr i="0" lang="en" sz="2000" u="none" cap="none" strike="noStrike">
                <a:solidFill>
                  <a:srgbClr val="00B0F0"/>
                </a:solidFill>
                <a:latin typeface="Gill Sans"/>
                <a:ea typeface="Gill Sans"/>
                <a:cs typeface="Gill Sans"/>
                <a:sym typeface="Gill Sans"/>
              </a:rPr>
              <a:t>actuate</a:t>
            </a:r>
            <a:r>
              <a:rPr i="0" lang="en" sz="2000" u="none" cap="none" strike="noStrike">
                <a:solidFill>
                  <a:srgbClr val="000000"/>
                </a:solidFill>
                <a:latin typeface="Gill Sans"/>
                <a:ea typeface="Gill Sans"/>
                <a:cs typeface="Gill Sans"/>
                <a:sym typeface="Gill Sans"/>
              </a:rPr>
              <a:t> accordingly to help the bot move.</a:t>
            </a:r>
            <a:endParaRPr>
              <a:latin typeface="Gill Sans"/>
              <a:ea typeface="Gill Sans"/>
              <a:cs typeface="Gill Sans"/>
              <a:sym typeface="Gill Sans"/>
            </a:endParaRPr>
          </a:p>
        </p:txBody>
      </p:sp>
      <p:sp>
        <p:nvSpPr>
          <p:cNvPr id="319" name="Google Shape;319;p34"/>
          <p:cNvSpPr txBox="1"/>
          <p:nvPr/>
        </p:nvSpPr>
        <p:spPr>
          <a:xfrm>
            <a:off x="4492105" y="4269581"/>
            <a:ext cx="381000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70C0"/>
              </a:buClr>
              <a:buSzPts val="1600"/>
              <a:buFont typeface="Noto Sans Symbols"/>
              <a:buNone/>
            </a:pPr>
            <a:r>
              <a:rPr b="1" i="0" lang="en" sz="1600" u="none" cap="none" strike="noStrike">
                <a:solidFill>
                  <a:srgbClr val="0070C0"/>
                </a:solidFill>
                <a:latin typeface="Gill Sans"/>
                <a:ea typeface="Gill Sans"/>
                <a:cs typeface="Gill Sans"/>
                <a:sym typeface="Gill Sans"/>
              </a:rPr>
              <a:t>Fig 3a. Robot movement operation</a:t>
            </a:r>
            <a:endParaRPr>
              <a:latin typeface="Gill Sans"/>
              <a:ea typeface="Gill Sans"/>
              <a:cs typeface="Gill Sans"/>
              <a:sym typeface="Gill Sans"/>
            </a:endParaRPr>
          </a:p>
        </p:txBody>
      </p:sp>
      <p:sp>
        <p:nvSpPr>
          <p:cNvPr id="320" name="Google Shape;320;p34"/>
          <p:cNvSpPr txBox="1"/>
          <p:nvPr/>
        </p:nvSpPr>
        <p:spPr>
          <a:xfrm>
            <a:off x="1254920" y="363301"/>
            <a:ext cx="74676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 sz="2400" u="none" cap="none" strike="noStrike">
                <a:solidFill>
                  <a:srgbClr val="000000"/>
                </a:solidFill>
                <a:latin typeface="Gill Sans"/>
                <a:ea typeface="Gill Sans"/>
                <a:cs typeface="Gill Sans"/>
                <a:sym typeface="Gill Sans"/>
              </a:rPr>
              <a:t>Design and prototype of the model: Movement</a:t>
            </a:r>
            <a:endParaRPr i="0" sz="1800" u="none" cap="none" strike="noStrike">
              <a:solidFill>
                <a:srgbClr val="000000"/>
              </a:solidFill>
              <a:latin typeface="Gill Sans"/>
              <a:ea typeface="Gill Sans"/>
              <a:cs typeface="Gill Sans"/>
              <a:sym typeface="Gill Sans"/>
            </a:endParaRPr>
          </a:p>
        </p:txBody>
      </p:sp>
      <p:pic>
        <p:nvPicPr>
          <p:cNvPr id="321" name="Google Shape;321;p34"/>
          <p:cNvPicPr preferRelativeResize="0"/>
          <p:nvPr/>
        </p:nvPicPr>
        <p:blipFill rotWithShape="1">
          <a:blip r:embed="rId5">
            <a:alphaModFix/>
          </a:blip>
          <a:srcRect b="0" l="0" r="0" t="0"/>
          <a:stretch/>
        </p:blipFill>
        <p:spPr>
          <a:xfrm>
            <a:off x="4107409" y="1543050"/>
            <a:ext cx="4579392" cy="257993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